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3008C-D67C-49D4-B7F5-F1D933A60C74}" v="192" dt="2023-09-08T11:14:2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balan, Hemalatha" userId="b503bdf0-34b6-4627-9391-24d83709359a" providerId="ADAL" clId="{87C3008C-D67C-49D4-B7F5-F1D933A60C74}"/>
    <pc:docChg chg="undo custSel addSld modSld sldOrd">
      <pc:chgData name="Jayabalan, Hemalatha" userId="b503bdf0-34b6-4627-9391-24d83709359a" providerId="ADAL" clId="{87C3008C-D67C-49D4-B7F5-F1D933A60C74}" dt="2023-09-08T11:14:29.015" v="205" actId="27636"/>
      <pc:docMkLst>
        <pc:docMk/>
      </pc:docMkLst>
      <pc:sldChg chg="modAnim">
        <pc:chgData name="Jayabalan, Hemalatha" userId="b503bdf0-34b6-4627-9391-24d83709359a" providerId="ADAL" clId="{87C3008C-D67C-49D4-B7F5-F1D933A60C74}" dt="2023-09-07T11:19:30.931" v="1"/>
        <pc:sldMkLst>
          <pc:docMk/>
          <pc:sldMk cId="2339237428" sldId="257"/>
        </pc:sldMkLst>
      </pc:sldChg>
      <pc:sldChg chg="modAnim">
        <pc:chgData name="Jayabalan, Hemalatha" userId="b503bdf0-34b6-4627-9391-24d83709359a" providerId="ADAL" clId="{87C3008C-D67C-49D4-B7F5-F1D933A60C74}" dt="2023-09-07T11:19:37.706" v="2"/>
        <pc:sldMkLst>
          <pc:docMk/>
          <pc:sldMk cId="2866439440" sldId="258"/>
        </pc:sldMkLst>
      </pc:sldChg>
      <pc:sldChg chg="modSp add modAnim">
        <pc:chgData name="Jayabalan, Hemalatha" userId="b503bdf0-34b6-4627-9391-24d83709359a" providerId="ADAL" clId="{87C3008C-D67C-49D4-B7F5-F1D933A60C74}" dt="2023-09-07T11:47:07.052" v="114" actId="20577"/>
        <pc:sldMkLst>
          <pc:docMk/>
          <pc:sldMk cId="1535730037" sldId="259"/>
        </pc:sldMkLst>
        <pc:spChg chg="mod">
          <ac:chgData name="Jayabalan, Hemalatha" userId="b503bdf0-34b6-4627-9391-24d83709359a" providerId="ADAL" clId="{87C3008C-D67C-49D4-B7F5-F1D933A60C74}" dt="2023-09-07T11:22:52.569" v="10" actId="20577"/>
          <ac:spMkLst>
            <pc:docMk/>
            <pc:sldMk cId="1535730037" sldId="259"/>
            <ac:spMk id="2" creationId="{FB6021ED-C0A7-D154-B926-17360A77F7A5}"/>
          </ac:spMkLst>
        </pc:spChg>
        <pc:spChg chg="mod">
          <ac:chgData name="Jayabalan, Hemalatha" userId="b503bdf0-34b6-4627-9391-24d83709359a" providerId="ADAL" clId="{87C3008C-D67C-49D4-B7F5-F1D933A60C74}" dt="2023-09-07T11:47:07.052" v="114" actId="20577"/>
          <ac:spMkLst>
            <pc:docMk/>
            <pc:sldMk cId="1535730037" sldId="259"/>
            <ac:spMk id="3" creationId="{6DFC2B7E-7135-A1CF-C3FF-71F7A9750C8E}"/>
          </ac:spMkLst>
        </pc:spChg>
      </pc:sldChg>
      <pc:sldChg chg="addSp delSp modSp add mod ord setBg modAnim setClrOvrMap delDesignElem chgLayout">
        <pc:chgData name="Jayabalan, Hemalatha" userId="b503bdf0-34b6-4627-9391-24d83709359a" providerId="ADAL" clId="{87C3008C-D67C-49D4-B7F5-F1D933A60C74}" dt="2023-09-08T11:14:29.015" v="205" actId="27636"/>
        <pc:sldMkLst>
          <pc:docMk/>
          <pc:sldMk cId="4061073685" sldId="260"/>
        </pc:sldMkLst>
        <pc:spChg chg="mod ord">
          <ac:chgData name="Jayabalan, Hemalatha" userId="b503bdf0-34b6-4627-9391-24d83709359a" providerId="ADAL" clId="{87C3008C-D67C-49D4-B7F5-F1D933A60C74}" dt="2023-09-08T11:14:01.341" v="178" actId="27636"/>
          <ac:spMkLst>
            <pc:docMk/>
            <pc:sldMk cId="4061073685" sldId="260"/>
            <ac:spMk id="2" creationId="{FB6021ED-C0A7-D154-B926-17360A77F7A5}"/>
          </ac:spMkLst>
        </pc:spChg>
        <pc:spChg chg="mod ord">
          <ac:chgData name="Jayabalan, Hemalatha" userId="b503bdf0-34b6-4627-9391-24d83709359a" providerId="ADAL" clId="{87C3008C-D67C-49D4-B7F5-F1D933A60C74}" dt="2023-09-08T11:14:29.015" v="205" actId="27636"/>
          <ac:spMkLst>
            <pc:docMk/>
            <pc:sldMk cId="4061073685" sldId="260"/>
            <ac:spMk id="3" creationId="{6DFC2B7E-7135-A1CF-C3FF-71F7A9750C8E}"/>
          </ac:spMkLst>
        </pc:spChg>
        <pc:spChg chg="add del">
          <ac:chgData name="Jayabalan, Hemalatha" userId="b503bdf0-34b6-4627-9391-24d83709359a" providerId="ADAL" clId="{87C3008C-D67C-49D4-B7F5-F1D933A60C74}" dt="2023-09-08T11:13:50.449" v="149" actId="26606"/>
          <ac:spMkLst>
            <pc:docMk/>
            <pc:sldMk cId="4061073685" sldId="260"/>
            <ac:spMk id="5" creationId="{DDCA251B-4F28-43A9-A5FD-47101E24C81F}"/>
          </ac:spMkLst>
        </pc:spChg>
        <pc:spChg chg="add del">
          <ac:chgData name="Jayabalan, Hemalatha" userId="b503bdf0-34b6-4627-9391-24d83709359a" providerId="ADAL" clId="{87C3008C-D67C-49D4-B7F5-F1D933A60C74}" dt="2023-09-08T11:13:50.449" v="149" actId="26606"/>
          <ac:spMkLst>
            <pc:docMk/>
            <pc:sldMk cId="4061073685" sldId="260"/>
            <ac:spMk id="6" creationId="{27B3E067-68A1-4E6F-8B2A-DF0DC2803F92}"/>
          </ac:spMkLst>
        </pc:spChg>
        <pc:spChg chg="add del">
          <ac:chgData name="Jayabalan, Hemalatha" userId="b503bdf0-34b6-4627-9391-24d83709359a" providerId="ADAL" clId="{87C3008C-D67C-49D4-B7F5-F1D933A60C74}" dt="2023-09-08T11:13:50.449" v="149" actId="26606"/>
          <ac:spMkLst>
            <pc:docMk/>
            <pc:sldMk cId="4061073685" sldId="260"/>
            <ac:spMk id="7" creationId="{148F0EEF-7B63-4EC4-96D4-6AFBF46B1A58}"/>
          </ac:spMkLst>
        </pc:spChg>
        <pc:spChg chg="add del">
          <ac:chgData name="Jayabalan, Hemalatha" userId="b503bdf0-34b6-4627-9391-24d83709359a" providerId="ADAL" clId="{87C3008C-D67C-49D4-B7F5-F1D933A60C74}" dt="2023-09-08T11:13:22.729" v="122" actId="700"/>
          <ac:spMkLst>
            <pc:docMk/>
            <pc:sldMk cId="4061073685" sldId="260"/>
            <ac:spMk id="8" creationId="{74CD14DB-BB81-479F-A1FC-1C75640E9F84}"/>
          </ac:spMkLst>
        </pc:spChg>
        <pc:spChg chg="add del">
          <ac:chgData name="Jayabalan, Hemalatha" userId="b503bdf0-34b6-4627-9391-24d83709359a" providerId="ADAL" clId="{87C3008C-D67C-49D4-B7F5-F1D933A60C74}" dt="2023-09-08T11:13:50.449" v="149" actId="26606"/>
          <ac:spMkLst>
            <pc:docMk/>
            <pc:sldMk cId="4061073685" sldId="260"/>
            <ac:spMk id="9" creationId="{4FB5E673-6D85-4457-A048-FD09048DCECA}"/>
          </ac:spMkLst>
        </pc:spChg>
        <pc:spChg chg="add del">
          <ac:chgData name="Jayabalan, Hemalatha" userId="b503bdf0-34b6-4627-9391-24d83709359a" providerId="ADAL" clId="{87C3008C-D67C-49D4-B7F5-F1D933A60C74}" dt="2023-09-08T11:13:22.729" v="122" actId="700"/>
          <ac:spMkLst>
            <pc:docMk/>
            <pc:sldMk cId="4061073685" sldId="260"/>
            <ac:spMk id="10" creationId="{C943A91B-7CA7-4592-A975-73B1BF8C4C74}"/>
          </ac:spMkLst>
        </pc:spChg>
        <pc:spChg chg="add">
          <ac:chgData name="Jayabalan, Hemalatha" userId="b503bdf0-34b6-4627-9391-24d83709359a" providerId="ADAL" clId="{87C3008C-D67C-49D4-B7F5-F1D933A60C74}" dt="2023-09-08T11:13:50.479" v="150" actId="26606"/>
          <ac:spMkLst>
            <pc:docMk/>
            <pc:sldMk cId="4061073685" sldId="260"/>
            <ac:spMk id="11" creationId="{C28D0172-F2E0-4763-9C35-F022664959D8}"/>
          </ac:spMkLst>
        </pc:spChg>
        <pc:spChg chg="add del">
          <ac:chgData name="Jayabalan, Hemalatha" userId="b503bdf0-34b6-4627-9391-24d83709359a" providerId="ADAL" clId="{87C3008C-D67C-49D4-B7F5-F1D933A60C74}" dt="2023-09-08T11:13:22.729" v="122" actId="700"/>
          <ac:spMkLst>
            <pc:docMk/>
            <pc:sldMk cId="4061073685" sldId="260"/>
            <ac:spMk id="12" creationId="{EC471314-E46A-414B-8D91-74880E84F187}"/>
          </ac:spMkLst>
        </pc:spChg>
        <pc:spChg chg="add">
          <ac:chgData name="Jayabalan, Hemalatha" userId="b503bdf0-34b6-4627-9391-24d83709359a" providerId="ADAL" clId="{87C3008C-D67C-49D4-B7F5-F1D933A60C74}" dt="2023-09-08T11:13:50.479" v="150" actId="26606"/>
          <ac:spMkLst>
            <pc:docMk/>
            <pc:sldMk cId="4061073685" sldId="260"/>
            <ac:spMk id="13" creationId="{DF6FB2B2-CE21-407F-B22E-302DADC2C3D3}"/>
          </ac:spMkLst>
        </pc:spChg>
        <pc:spChg chg="add del">
          <ac:chgData name="Jayabalan, Hemalatha" userId="b503bdf0-34b6-4627-9391-24d83709359a" providerId="ADAL" clId="{87C3008C-D67C-49D4-B7F5-F1D933A60C74}" dt="2023-09-08T11:13:22.729" v="122" actId="700"/>
          <ac:spMkLst>
            <pc:docMk/>
            <pc:sldMk cId="4061073685" sldId="260"/>
            <ac:spMk id="14" creationId="{6A681326-1C9D-44A3-A627-3871BDAE4127}"/>
          </ac:spMkLst>
        </pc:spChg>
        <pc:spChg chg="add">
          <ac:chgData name="Jayabalan, Hemalatha" userId="b503bdf0-34b6-4627-9391-24d83709359a" providerId="ADAL" clId="{87C3008C-D67C-49D4-B7F5-F1D933A60C74}" dt="2023-09-08T11:13:50.479" v="150" actId="26606"/>
          <ac:spMkLst>
            <pc:docMk/>
            <pc:sldMk cId="4061073685" sldId="260"/>
            <ac:spMk id="15" creationId="{9F2851FB-E841-4509-8A6D-A416376EA3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125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8F395E-7949-4C9D-B389-03E080EB7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88A3-0DD0-49A8-8C44-3F233414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0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Present Generation Devices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2B7E-7135-A1CF-C3FF-71F7A9750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-</a:t>
            </a:r>
            <a:r>
              <a:rPr lang="en-US" sz="3900" b="1" dirty="0">
                <a:solidFill>
                  <a:schemeClr val="bg2"/>
                </a:solidFill>
              </a:rPr>
              <a:t>B Harish Karthick</a:t>
            </a:r>
          </a:p>
          <a:p>
            <a:pPr algn="ctr"/>
            <a:r>
              <a:rPr lang="en-US" sz="3900" b="1" dirty="0">
                <a:solidFill>
                  <a:schemeClr val="bg2"/>
                </a:solidFill>
              </a:rPr>
              <a:t>VI F</a:t>
            </a:r>
          </a:p>
        </p:txBody>
      </p:sp>
    </p:spTree>
    <p:extLst>
      <p:ext uri="{BB962C8B-B14F-4D97-AF65-F5344CB8AC3E}">
        <p14:creationId xmlns:p14="http://schemas.microsoft.com/office/powerpoint/2010/main" val="406107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2B7E-7135-A1CF-C3FF-71F7A975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Keyboard.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Mouse.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Scanner.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Joystick.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Light Pen.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Digitizer.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Microphone.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Magnetic Ink Character Recognition (MICR)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3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2B7E-7135-A1CF-C3FF-71F7A975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Monitors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Printers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Speakers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Headphones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Projectors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GPS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Optical mark readers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Braille readers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39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21ED-C0A7-D154-B926-17360A77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2B7E-7135-A1CF-C3FF-71F7A975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CD/DVD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Hard Disk Drive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Solid State Drive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Memory 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Flash Drive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Cloud/</a:t>
            </a:r>
            <a:r>
              <a:rPr lang="en-US">
                <a:solidFill>
                  <a:srgbClr val="202124"/>
                </a:solidFill>
                <a:latin typeface="Google Sans"/>
              </a:rPr>
              <a:t>Server Storage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30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Google Sans</vt:lpstr>
      <vt:lpstr>Wingdings 3</vt:lpstr>
      <vt:lpstr>Ion</vt:lpstr>
      <vt:lpstr>Present Generation Devices </vt:lpstr>
      <vt:lpstr>INPUT DEVICES</vt:lpstr>
      <vt:lpstr>OUTPUT DEVICES</vt:lpstr>
      <vt:lpstr>STORAGE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DEVICES</dc:title>
  <dc:creator>Jayabalan, Hemalatha</dc:creator>
  <cp:lastModifiedBy>Jayabalan, Hemalatha</cp:lastModifiedBy>
  <cp:revision>1</cp:revision>
  <dcterms:created xsi:type="dcterms:W3CDTF">2023-09-07T10:35:03Z</dcterms:created>
  <dcterms:modified xsi:type="dcterms:W3CDTF">2023-09-08T11:14:32Z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1e58c1-766d-4ff4-9619-b604fc37898b_Enabled">
    <vt:lpwstr>true</vt:lpwstr>
  </property>
  <property fmtid="{D5CDD505-2E9C-101B-9397-08002B2CF9AE}" pid="3" name="MSIP_Label_9e1e58c1-766d-4ff4-9619-b604fc37898b_SetDate">
    <vt:lpwstr>2023-09-07T11:18:10Z</vt:lpwstr>
  </property>
  <property fmtid="{D5CDD505-2E9C-101B-9397-08002B2CF9AE}" pid="4" name="MSIP_Label_9e1e58c1-766d-4ff4-9619-b604fc37898b_Method">
    <vt:lpwstr>Standard</vt:lpwstr>
  </property>
  <property fmtid="{D5CDD505-2E9C-101B-9397-08002B2CF9AE}" pid="5" name="MSIP_Label_9e1e58c1-766d-4ff4-9619-b604fc37898b_Name">
    <vt:lpwstr>Internal Use</vt:lpwstr>
  </property>
  <property fmtid="{D5CDD505-2E9C-101B-9397-08002B2CF9AE}" pid="6" name="MSIP_Label_9e1e58c1-766d-4ff4-9619-b604fc37898b_SiteId">
    <vt:lpwstr>e3ff91d8-34c8-4b15-a0b4-18910a6ac575</vt:lpwstr>
  </property>
  <property fmtid="{D5CDD505-2E9C-101B-9397-08002B2CF9AE}" pid="7" name="MSIP_Label_9e1e58c1-766d-4ff4-9619-b604fc37898b_ActionId">
    <vt:lpwstr>690c1d73-1a79-45e9-b1c3-435deb391c68</vt:lpwstr>
  </property>
  <property fmtid="{D5CDD505-2E9C-101B-9397-08002B2CF9AE}" pid="8" name="MSIP_Label_9e1e58c1-766d-4ff4-9619-b604fc37898b_ContentBits">
    <vt:lpwstr>0</vt:lpwstr>
  </property>
</Properties>
</file>