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07A1D-C3F3-464F-B5C7-B0BB1D63B7CC}" v="128" dt="2023-12-18T06:11:4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balan, Hemalatha" userId="b503bdf0-34b6-4627-9391-24d83709359a" providerId="ADAL" clId="{82007A1D-C3F3-464F-B5C7-B0BB1D63B7CC}"/>
    <pc:docChg chg="undo custSel addSld delSld modSld sldOrd">
      <pc:chgData name="Jayabalan, Hemalatha" userId="b503bdf0-34b6-4627-9391-24d83709359a" providerId="ADAL" clId="{82007A1D-C3F3-464F-B5C7-B0BB1D63B7CC}" dt="2023-12-18T06:11:41.917" v="197" actId="113"/>
      <pc:docMkLst>
        <pc:docMk/>
      </pc:docMkLst>
      <pc:sldChg chg="addSp delSp modSp mod setBg modAnim delDesignElem">
        <pc:chgData name="Jayabalan, Hemalatha" userId="b503bdf0-34b6-4627-9391-24d83709359a" providerId="ADAL" clId="{82007A1D-C3F3-464F-B5C7-B0BB1D63B7CC}" dt="2023-12-18T06:11:41.917" v="197" actId="113"/>
        <pc:sldMkLst>
          <pc:docMk/>
          <pc:sldMk cId="2339237428" sldId="257"/>
        </pc:sldMkLst>
        <pc:spChg chg="mod">
          <ac:chgData name="Jayabalan, Hemalatha" userId="b503bdf0-34b6-4627-9391-24d83709359a" providerId="ADAL" clId="{82007A1D-C3F3-464F-B5C7-B0BB1D63B7CC}" dt="2023-12-18T06:11:41.917" v="197" actId="113"/>
          <ac:spMkLst>
            <pc:docMk/>
            <pc:sldMk cId="2339237428" sldId="257"/>
            <ac:spMk id="2" creationId="{FB6021ED-C0A7-D154-B926-17360A77F7A5}"/>
          </ac:spMkLst>
        </pc:spChg>
        <pc:spChg chg="del mod">
          <ac:chgData name="Jayabalan, Hemalatha" userId="b503bdf0-34b6-4627-9391-24d83709359a" providerId="ADAL" clId="{82007A1D-C3F3-464F-B5C7-B0BB1D63B7CC}" dt="2023-12-18T06:00:52.182" v="108" actId="26606"/>
          <ac:spMkLst>
            <pc:docMk/>
            <pc:sldMk cId="2339237428" sldId="257"/>
            <ac:spMk id="3" creationId="{6DFC2B7E-7135-A1CF-C3FF-71F7A9750C8E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2339237428" sldId="257"/>
            <ac:spMk id="8" creationId="{74CD14DB-BB81-479F-A1FC-1C75640E9F84}"/>
          </ac:spMkLst>
        </pc:spChg>
        <pc:spChg chg="add del">
          <ac:chgData name="Jayabalan, Hemalatha" userId="b503bdf0-34b6-4627-9391-24d83709359a" providerId="ADAL" clId="{82007A1D-C3F3-464F-B5C7-B0BB1D63B7CC}" dt="2023-12-18T06:04:22.337" v="136"/>
          <ac:spMkLst>
            <pc:docMk/>
            <pc:sldMk cId="2339237428" sldId="257"/>
            <ac:spMk id="9" creationId="{81E3F4E1-B084-4FFF-9627-13782BE0BE4A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2339237428" sldId="257"/>
            <ac:spMk id="10" creationId="{C943A91B-7CA7-4592-A975-73B1BF8C4C74}"/>
          </ac:spMkLst>
        </pc:spChg>
        <pc:spChg chg="add del">
          <ac:chgData name="Jayabalan, Hemalatha" userId="b503bdf0-34b6-4627-9391-24d83709359a" providerId="ADAL" clId="{82007A1D-C3F3-464F-B5C7-B0BB1D63B7CC}" dt="2023-12-18T06:04:22.337" v="136"/>
          <ac:spMkLst>
            <pc:docMk/>
            <pc:sldMk cId="2339237428" sldId="257"/>
            <ac:spMk id="11" creationId="{1F8051AB-C2F8-461F-812A-3E58862141B3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2339237428" sldId="257"/>
            <ac:spMk id="12" creationId="{EC471314-E46A-414B-8D91-74880E84F187}"/>
          </ac:spMkLst>
        </pc:spChg>
        <pc:spChg chg="add del">
          <ac:chgData name="Jayabalan, Hemalatha" userId="b503bdf0-34b6-4627-9391-24d83709359a" providerId="ADAL" clId="{82007A1D-C3F3-464F-B5C7-B0BB1D63B7CC}" dt="2023-12-18T06:04:22.337" v="136"/>
          <ac:spMkLst>
            <pc:docMk/>
            <pc:sldMk cId="2339237428" sldId="257"/>
            <ac:spMk id="13" creationId="{481E0C28-CB2F-425F-98C5-AF23B9B704DF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2339237428" sldId="257"/>
            <ac:spMk id="14" creationId="{6A681326-1C9D-44A3-A627-3871BDAE4127}"/>
          </ac:spMkLst>
        </pc:spChg>
        <pc:spChg chg="add del">
          <ac:chgData name="Jayabalan, Hemalatha" userId="b503bdf0-34b6-4627-9391-24d83709359a" providerId="ADAL" clId="{82007A1D-C3F3-464F-B5C7-B0BB1D63B7CC}" dt="2023-12-18T06:04:22.337" v="136"/>
          <ac:spMkLst>
            <pc:docMk/>
            <pc:sldMk cId="2339237428" sldId="257"/>
            <ac:spMk id="15" creationId="{2DB2879C-F0B1-4195-A323-E97B6065A78E}"/>
          </ac:spMkLst>
        </pc:spChg>
        <pc:graphicFrameChg chg="add">
          <ac:chgData name="Jayabalan, Hemalatha" userId="b503bdf0-34b6-4627-9391-24d83709359a" providerId="ADAL" clId="{82007A1D-C3F3-464F-B5C7-B0BB1D63B7CC}" dt="2023-12-18T06:00:52.182" v="108" actId="26606"/>
          <ac:graphicFrameMkLst>
            <pc:docMk/>
            <pc:sldMk cId="2339237428" sldId="257"/>
            <ac:graphicFrameMk id="5" creationId="{82C99E96-BC30-749F-508B-6B93E06D988D}"/>
          </ac:graphicFrameMkLst>
        </pc:graphicFrameChg>
      </pc:sldChg>
      <pc:sldChg chg="addSp delSp modSp mod setBg modAnim delDesignElem">
        <pc:chgData name="Jayabalan, Hemalatha" userId="b503bdf0-34b6-4627-9391-24d83709359a" providerId="ADAL" clId="{82007A1D-C3F3-464F-B5C7-B0BB1D63B7CC}" dt="2023-12-18T06:04:40.328" v="138" actId="207"/>
        <pc:sldMkLst>
          <pc:docMk/>
          <pc:sldMk cId="2866439440" sldId="258"/>
        </pc:sldMkLst>
        <pc:spChg chg="mod">
          <ac:chgData name="Jayabalan, Hemalatha" userId="b503bdf0-34b6-4627-9391-24d83709359a" providerId="ADAL" clId="{82007A1D-C3F3-464F-B5C7-B0BB1D63B7CC}" dt="2023-12-18T06:04:40.328" v="138" actId="207"/>
          <ac:spMkLst>
            <pc:docMk/>
            <pc:sldMk cId="2866439440" sldId="258"/>
            <ac:spMk id="2" creationId="{FB6021ED-C0A7-D154-B926-17360A77F7A5}"/>
          </ac:spMkLst>
        </pc:spChg>
        <pc:spChg chg="mod">
          <ac:chgData name="Jayabalan, Hemalatha" userId="b503bdf0-34b6-4627-9391-24d83709359a" providerId="ADAL" clId="{82007A1D-C3F3-464F-B5C7-B0BB1D63B7CC}" dt="2023-12-18T06:00:40.927" v="107" actId="26606"/>
          <ac:spMkLst>
            <pc:docMk/>
            <pc:sldMk cId="2866439440" sldId="258"/>
            <ac:spMk id="3" creationId="{6DFC2B7E-7135-A1CF-C3FF-71F7A9750C8E}"/>
          </ac:spMkLst>
        </pc:spChg>
        <pc:spChg chg="add del">
          <ac:chgData name="Jayabalan, Hemalatha" userId="b503bdf0-34b6-4627-9391-24d83709359a" providerId="ADAL" clId="{82007A1D-C3F3-464F-B5C7-B0BB1D63B7CC}" dt="2023-12-18T06:04:22.337" v="136"/>
          <ac:spMkLst>
            <pc:docMk/>
            <pc:sldMk cId="2866439440" sldId="258"/>
            <ac:spMk id="5" creationId="{052BEFF1-896C-45B1-B02C-96A6A1BC389A}"/>
          </ac:spMkLst>
        </pc:spChg>
        <pc:spChg chg="add del">
          <ac:chgData name="Jayabalan, Hemalatha" userId="b503bdf0-34b6-4627-9391-24d83709359a" providerId="ADAL" clId="{82007A1D-C3F3-464F-B5C7-B0BB1D63B7CC}" dt="2023-12-18T06:04:22.337" v="136"/>
          <ac:spMkLst>
            <pc:docMk/>
            <pc:sldMk cId="2866439440" sldId="258"/>
            <ac:spMk id="6" creationId="{BB237A14-61B1-4C00-A670-5D8D68A8668E}"/>
          </ac:spMkLst>
        </pc:spChg>
        <pc:spChg chg="add del">
          <ac:chgData name="Jayabalan, Hemalatha" userId="b503bdf0-34b6-4627-9391-24d83709359a" providerId="ADAL" clId="{82007A1D-C3F3-464F-B5C7-B0BB1D63B7CC}" dt="2023-12-18T06:04:22.337" v="136"/>
          <ac:spMkLst>
            <pc:docMk/>
            <pc:sldMk cId="2866439440" sldId="258"/>
            <ac:spMk id="7" creationId="{8598F259-6F54-47A3-8D13-1603D786A328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2866439440" sldId="258"/>
            <ac:spMk id="8" creationId="{74CD14DB-BB81-479F-A1FC-1C75640E9F84}"/>
          </ac:spMkLst>
        </pc:spChg>
        <pc:spChg chg="add del">
          <ac:chgData name="Jayabalan, Hemalatha" userId="b503bdf0-34b6-4627-9391-24d83709359a" providerId="ADAL" clId="{82007A1D-C3F3-464F-B5C7-B0BB1D63B7CC}" dt="2023-12-18T06:04:22.337" v="136"/>
          <ac:spMkLst>
            <pc:docMk/>
            <pc:sldMk cId="2866439440" sldId="258"/>
            <ac:spMk id="9" creationId="{0BA768A8-4FED-4ED8-9E46-6BE72188ECD2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2866439440" sldId="258"/>
            <ac:spMk id="10" creationId="{C943A91B-7CA7-4592-A975-73B1BF8C4C74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2866439440" sldId="258"/>
            <ac:spMk id="12" creationId="{EC471314-E46A-414B-8D91-74880E84F187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2866439440" sldId="258"/>
            <ac:spMk id="14" creationId="{6A681326-1C9D-44A3-A627-3871BDAE4127}"/>
          </ac:spMkLst>
        </pc:spChg>
      </pc:sldChg>
      <pc:sldChg chg="addSp delSp modSp mod setBg modAnim delDesignElem">
        <pc:chgData name="Jayabalan, Hemalatha" userId="b503bdf0-34b6-4627-9391-24d83709359a" providerId="ADAL" clId="{82007A1D-C3F3-464F-B5C7-B0BB1D63B7CC}" dt="2023-12-18T06:01:09.426" v="109" actId="207"/>
        <pc:sldMkLst>
          <pc:docMk/>
          <pc:sldMk cId="1535730037" sldId="259"/>
        </pc:sldMkLst>
        <pc:spChg chg="mod">
          <ac:chgData name="Jayabalan, Hemalatha" userId="b503bdf0-34b6-4627-9391-24d83709359a" providerId="ADAL" clId="{82007A1D-C3F3-464F-B5C7-B0BB1D63B7CC}" dt="2023-12-18T06:01:09.426" v="109" actId="207"/>
          <ac:spMkLst>
            <pc:docMk/>
            <pc:sldMk cId="1535730037" sldId="259"/>
            <ac:spMk id="2" creationId="{FB6021ED-C0A7-D154-B926-17360A77F7A5}"/>
          </ac:spMkLst>
        </pc:spChg>
        <pc:spChg chg="del mod">
          <ac:chgData name="Jayabalan, Hemalatha" userId="b503bdf0-34b6-4627-9391-24d83709359a" providerId="ADAL" clId="{82007A1D-C3F3-464F-B5C7-B0BB1D63B7CC}" dt="2023-12-18T05:59:59.585" v="97" actId="26606"/>
          <ac:spMkLst>
            <pc:docMk/>
            <pc:sldMk cId="1535730037" sldId="259"/>
            <ac:spMk id="3" creationId="{6DFC2B7E-7135-A1CF-C3FF-71F7A9750C8E}"/>
          </ac:spMkLst>
        </pc:spChg>
        <pc:spChg chg="add del">
          <ac:chgData name="Jayabalan, Hemalatha" userId="b503bdf0-34b6-4627-9391-24d83709359a" providerId="ADAL" clId="{82007A1D-C3F3-464F-B5C7-B0BB1D63B7CC}" dt="2023-12-18T05:17:38.911" v="86" actId="22"/>
          <ac:spMkLst>
            <pc:docMk/>
            <pc:sldMk cId="1535730037" sldId="259"/>
            <ac:spMk id="5" creationId="{48F9A9F3-366C-71BE-4071-7E2225684618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1535730037" sldId="259"/>
            <ac:spMk id="8" creationId="{74CD14DB-BB81-479F-A1FC-1C75640E9F84}"/>
          </ac:spMkLst>
        </pc:spChg>
        <pc:spChg chg="add del">
          <ac:chgData name="Jayabalan, Hemalatha" userId="b503bdf0-34b6-4627-9391-24d83709359a" providerId="ADAL" clId="{82007A1D-C3F3-464F-B5C7-B0BB1D63B7CC}" dt="2023-12-18T06:00:37.936" v="106"/>
          <ac:spMkLst>
            <pc:docMk/>
            <pc:sldMk cId="1535730037" sldId="259"/>
            <ac:spMk id="9" creationId="{D8B9538A-2A89-47DD-996C-7D2BE2AB6CA0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1535730037" sldId="259"/>
            <ac:spMk id="10" creationId="{C943A91B-7CA7-4592-A975-73B1BF8C4C74}"/>
          </ac:spMkLst>
        </pc:spChg>
        <pc:spChg chg="add del">
          <ac:chgData name="Jayabalan, Hemalatha" userId="b503bdf0-34b6-4627-9391-24d83709359a" providerId="ADAL" clId="{82007A1D-C3F3-464F-B5C7-B0BB1D63B7CC}" dt="2023-12-18T06:00:37.936" v="106"/>
          <ac:spMkLst>
            <pc:docMk/>
            <pc:sldMk cId="1535730037" sldId="259"/>
            <ac:spMk id="11" creationId="{E625979B-5325-4898-8EF9-5C174B19218E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1535730037" sldId="259"/>
            <ac:spMk id="12" creationId="{EC471314-E46A-414B-8D91-74880E84F187}"/>
          </ac:spMkLst>
        </pc:spChg>
        <pc:spChg chg="add del">
          <ac:chgData name="Jayabalan, Hemalatha" userId="b503bdf0-34b6-4627-9391-24d83709359a" providerId="ADAL" clId="{82007A1D-C3F3-464F-B5C7-B0BB1D63B7CC}" dt="2023-12-18T06:00:37.936" v="106"/>
          <ac:spMkLst>
            <pc:docMk/>
            <pc:sldMk cId="1535730037" sldId="259"/>
            <ac:spMk id="13" creationId="{34B22E2B-30D5-47A4-97C5-091EA1ABC728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1535730037" sldId="259"/>
            <ac:spMk id="14" creationId="{6A681326-1C9D-44A3-A627-3871BDAE4127}"/>
          </ac:spMkLst>
        </pc:spChg>
        <pc:spChg chg="add del">
          <ac:chgData name="Jayabalan, Hemalatha" userId="b503bdf0-34b6-4627-9391-24d83709359a" providerId="ADAL" clId="{82007A1D-C3F3-464F-B5C7-B0BB1D63B7CC}" dt="2023-12-18T06:00:37.936" v="106"/>
          <ac:spMkLst>
            <pc:docMk/>
            <pc:sldMk cId="1535730037" sldId="259"/>
            <ac:spMk id="15" creationId="{9B6DA3CD-A002-40ED-8194-B4E637BD7669}"/>
          </ac:spMkLst>
        </pc:spChg>
        <pc:graphicFrameChg chg="add">
          <ac:chgData name="Jayabalan, Hemalatha" userId="b503bdf0-34b6-4627-9391-24d83709359a" providerId="ADAL" clId="{82007A1D-C3F3-464F-B5C7-B0BB1D63B7CC}" dt="2023-12-18T05:59:59.585" v="97" actId="26606"/>
          <ac:graphicFrameMkLst>
            <pc:docMk/>
            <pc:sldMk cId="1535730037" sldId="259"/>
            <ac:graphicFrameMk id="6" creationId="{5B685B84-D397-7010-ED8B-3330933B8BBB}"/>
          </ac:graphicFrameMkLst>
        </pc:graphicFrameChg>
      </pc:sldChg>
      <pc:sldChg chg="delSp modSp mod delDesignElem">
        <pc:chgData name="Jayabalan, Hemalatha" userId="b503bdf0-34b6-4627-9391-24d83709359a" providerId="ADAL" clId="{82007A1D-C3F3-464F-B5C7-B0BB1D63B7CC}" dt="2023-12-18T06:01:51.853" v="114" actId="207"/>
        <pc:sldMkLst>
          <pc:docMk/>
          <pc:sldMk cId="4061073685" sldId="260"/>
        </pc:sldMkLst>
        <pc:spChg chg="mod">
          <ac:chgData name="Jayabalan, Hemalatha" userId="b503bdf0-34b6-4627-9391-24d83709359a" providerId="ADAL" clId="{82007A1D-C3F3-464F-B5C7-B0BB1D63B7CC}" dt="2023-12-18T06:00:11.056" v="104"/>
          <ac:spMkLst>
            <pc:docMk/>
            <pc:sldMk cId="4061073685" sldId="260"/>
            <ac:spMk id="2" creationId="{FB6021ED-C0A7-D154-B926-17360A77F7A5}"/>
          </ac:spMkLst>
        </pc:spChg>
        <pc:spChg chg="mod">
          <ac:chgData name="Jayabalan, Hemalatha" userId="b503bdf0-34b6-4627-9391-24d83709359a" providerId="ADAL" clId="{82007A1D-C3F3-464F-B5C7-B0BB1D63B7CC}" dt="2023-12-18T06:01:51.853" v="114" actId="207"/>
          <ac:spMkLst>
            <pc:docMk/>
            <pc:sldMk cId="4061073685" sldId="260"/>
            <ac:spMk id="3" creationId="{6DFC2B7E-7135-A1CF-C3FF-71F7A9750C8E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4061073685" sldId="260"/>
            <ac:spMk id="11" creationId="{C28D0172-F2E0-4763-9C35-F022664959D8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4061073685" sldId="260"/>
            <ac:spMk id="13" creationId="{DF6FB2B2-CE21-407F-B22E-302DADC2C3D3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4061073685" sldId="260"/>
            <ac:spMk id="15" creationId="{9F2851FB-E841-4509-8A6D-A416376EA380}"/>
          </ac:spMkLst>
        </pc:spChg>
      </pc:sldChg>
      <pc:sldChg chg="delSp add del delDesignElem">
        <pc:chgData name="Jayabalan, Hemalatha" userId="b503bdf0-34b6-4627-9391-24d83709359a" providerId="ADAL" clId="{82007A1D-C3F3-464F-B5C7-B0BB1D63B7CC}" dt="2023-12-18T05:20:23.621" v="89" actId="47"/>
        <pc:sldMkLst>
          <pc:docMk/>
          <pc:sldMk cId="2189584766" sldId="261"/>
        </pc:sldMkLst>
        <pc:spChg chg="del">
          <ac:chgData name="Jayabalan, Hemalatha" userId="b503bdf0-34b6-4627-9391-24d83709359a" providerId="ADAL" clId="{82007A1D-C3F3-464F-B5C7-B0BB1D63B7CC}" dt="2023-12-18T05:20:12.429" v="88"/>
          <ac:spMkLst>
            <pc:docMk/>
            <pc:sldMk cId="2189584766" sldId="261"/>
            <ac:spMk id="8" creationId="{74CD14DB-BB81-479F-A1FC-1C75640E9F84}"/>
          </ac:spMkLst>
        </pc:spChg>
        <pc:spChg chg="del">
          <ac:chgData name="Jayabalan, Hemalatha" userId="b503bdf0-34b6-4627-9391-24d83709359a" providerId="ADAL" clId="{82007A1D-C3F3-464F-B5C7-B0BB1D63B7CC}" dt="2023-12-18T05:20:12.429" v="88"/>
          <ac:spMkLst>
            <pc:docMk/>
            <pc:sldMk cId="2189584766" sldId="261"/>
            <ac:spMk id="10" creationId="{C943A91B-7CA7-4592-A975-73B1BF8C4C74}"/>
          </ac:spMkLst>
        </pc:spChg>
        <pc:spChg chg="del">
          <ac:chgData name="Jayabalan, Hemalatha" userId="b503bdf0-34b6-4627-9391-24d83709359a" providerId="ADAL" clId="{82007A1D-C3F3-464F-B5C7-B0BB1D63B7CC}" dt="2023-12-18T05:20:12.429" v="88"/>
          <ac:spMkLst>
            <pc:docMk/>
            <pc:sldMk cId="2189584766" sldId="261"/>
            <ac:spMk id="12" creationId="{EC471314-E46A-414B-8D91-74880E84F187}"/>
          </ac:spMkLst>
        </pc:spChg>
        <pc:spChg chg="del">
          <ac:chgData name="Jayabalan, Hemalatha" userId="b503bdf0-34b6-4627-9391-24d83709359a" providerId="ADAL" clId="{82007A1D-C3F3-464F-B5C7-B0BB1D63B7CC}" dt="2023-12-18T05:20:12.429" v="88"/>
          <ac:spMkLst>
            <pc:docMk/>
            <pc:sldMk cId="2189584766" sldId="261"/>
            <ac:spMk id="14" creationId="{6A681326-1C9D-44A3-A627-3871BDAE4127}"/>
          </ac:spMkLst>
        </pc:spChg>
      </pc:sldChg>
      <pc:sldChg chg="addSp delSp modSp add mod setBg delDesignElem">
        <pc:chgData name="Jayabalan, Hemalatha" userId="b503bdf0-34b6-4627-9391-24d83709359a" providerId="ADAL" clId="{82007A1D-C3F3-464F-B5C7-B0BB1D63B7CC}" dt="2023-12-18T06:09:27.143" v="175" actId="207"/>
        <pc:sldMkLst>
          <pc:docMk/>
          <pc:sldMk cId="3497687080" sldId="261"/>
        </pc:sldMkLst>
        <pc:spChg chg="mod">
          <ac:chgData name="Jayabalan, Hemalatha" userId="b503bdf0-34b6-4627-9391-24d83709359a" providerId="ADAL" clId="{82007A1D-C3F3-464F-B5C7-B0BB1D63B7CC}" dt="2023-12-18T06:09:27.143" v="175" actId="207"/>
          <ac:spMkLst>
            <pc:docMk/>
            <pc:sldMk cId="3497687080" sldId="261"/>
            <ac:spMk id="2" creationId="{FB6021ED-C0A7-D154-B926-17360A77F7A5}"/>
          </ac:spMkLst>
        </pc:spChg>
        <pc:spChg chg="del mod">
          <ac:chgData name="Jayabalan, Hemalatha" userId="b503bdf0-34b6-4627-9391-24d83709359a" providerId="ADAL" clId="{82007A1D-C3F3-464F-B5C7-B0BB1D63B7CC}" dt="2023-12-18T06:04:26.274" v="137" actId="26606"/>
          <ac:spMkLst>
            <pc:docMk/>
            <pc:sldMk cId="3497687080" sldId="261"/>
            <ac:spMk id="3" creationId="{6DFC2B7E-7135-A1CF-C3FF-71F7A9750C8E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3497687080" sldId="261"/>
            <ac:spMk id="8" creationId="{74CD14DB-BB81-479F-A1FC-1C75640E9F84}"/>
          </ac:spMkLst>
        </pc:spChg>
        <pc:spChg chg="add del">
          <ac:chgData name="Jayabalan, Hemalatha" userId="b503bdf0-34b6-4627-9391-24d83709359a" providerId="ADAL" clId="{82007A1D-C3F3-464F-B5C7-B0BB1D63B7CC}" dt="2023-12-18T06:08:15.851" v="170"/>
          <ac:spMkLst>
            <pc:docMk/>
            <pc:sldMk cId="3497687080" sldId="261"/>
            <ac:spMk id="9" creationId="{0604E0B1-6762-4B99-A6A5-42ED8E20D69F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3497687080" sldId="261"/>
            <ac:spMk id="10" creationId="{C943A91B-7CA7-4592-A975-73B1BF8C4C74}"/>
          </ac:spMkLst>
        </pc:spChg>
        <pc:spChg chg="add del">
          <ac:chgData name="Jayabalan, Hemalatha" userId="b503bdf0-34b6-4627-9391-24d83709359a" providerId="ADAL" clId="{82007A1D-C3F3-464F-B5C7-B0BB1D63B7CC}" dt="2023-12-18T06:08:15.851" v="170"/>
          <ac:spMkLst>
            <pc:docMk/>
            <pc:sldMk cId="3497687080" sldId="261"/>
            <ac:spMk id="11" creationId="{6D86F5FF-DE1B-4BAB-A7BE-6F39F5DD988E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3497687080" sldId="261"/>
            <ac:spMk id="12" creationId="{EC471314-E46A-414B-8D91-74880E84F187}"/>
          </ac:spMkLst>
        </pc:spChg>
        <pc:spChg chg="add del">
          <ac:chgData name="Jayabalan, Hemalatha" userId="b503bdf0-34b6-4627-9391-24d83709359a" providerId="ADAL" clId="{82007A1D-C3F3-464F-B5C7-B0BB1D63B7CC}" dt="2023-12-18T06:08:15.851" v="170"/>
          <ac:spMkLst>
            <pc:docMk/>
            <pc:sldMk cId="3497687080" sldId="261"/>
            <ac:spMk id="13" creationId="{736AD705-9544-45E1-B278-8D99F718B8E7}"/>
          </ac:spMkLst>
        </pc:spChg>
        <pc:spChg chg="del">
          <ac:chgData name="Jayabalan, Hemalatha" userId="b503bdf0-34b6-4627-9391-24d83709359a" providerId="ADAL" clId="{82007A1D-C3F3-464F-B5C7-B0BB1D63B7CC}" dt="2023-12-18T05:59:37.927" v="96"/>
          <ac:spMkLst>
            <pc:docMk/>
            <pc:sldMk cId="3497687080" sldId="261"/>
            <ac:spMk id="14" creationId="{6A681326-1C9D-44A3-A627-3871BDAE4127}"/>
          </ac:spMkLst>
        </pc:spChg>
        <pc:spChg chg="add del">
          <ac:chgData name="Jayabalan, Hemalatha" userId="b503bdf0-34b6-4627-9391-24d83709359a" providerId="ADAL" clId="{82007A1D-C3F3-464F-B5C7-B0BB1D63B7CC}" dt="2023-12-18T06:08:15.851" v="170"/>
          <ac:spMkLst>
            <pc:docMk/>
            <pc:sldMk cId="3497687080" sldId="261"/>
            <ac:spMk id="15" creationId="{8DFFC5B7-4963-4902-8A90-EFF5766892DF}"/>
          </ac:spMkLst>
        </pc:spChg>
        <pc:graphicFrameChg chg="add">
          <ac:chgData name="Jayabalan, Hemalatha" userId="b503bdf0-34b6-4627-9391-24d83709359a" providerId="ADAL" clId="{82007A1D-C3F3-464F-B5C7-B0BB1D63B7CC}" dt="2023-12-18T06:04:26.274" v="137" actId="26606"/>
          <ac:graphicFrameMkLst>
            <pc:docMk/>
            <pc:sldMk cId="3497687080" sldId="261"/>
            <ac:graphicFrameMk id="5" creationId="{A31FD0B4-2E47-66B9-0DA4-70313A845684}"/>
          </ac:graphicFrameMkLst>
        </pc:graphicFrameChg>
      </pc:sldChg>
      <pc:sldChg chg="addSp delSp modSp add mod setBg setClrOvrMap delDesignElem">
        <pc:chgData name="Jayabalan, Hemalatha" userId="b503bdf0-34b6-4627-9391-24d83709359a" providerId="ADAL" clId="{82007A1D-C3F3-464F-B5C7-B0BB1D63B7CC}" dt="2023-12-18T06:10:58.345" v="195"/>
        <pc:sldMkLst>
          <pc:docMk/>
          <pc:sldMk cId="1923090831" sldId="262"/>
        </pc:sldMkLst>
        <pc:spChg chg="mod">
          <ac:chgData name="Jayabalan, Hemalatha" userId="b503bdf0-34b6-4627-9391-24d83709359a" providerId="ADAL" clId="{82007A1D-C3F3-464F-B5C7-B0BB1D63B7CC}" dt="2023-12-18T06:10:58.345" v="195"/>
          <ac:spMkLst>
            <pc:docMk/>
            <pc:sldMk cId="1923090831" sldId="262"/>
            <ac:spMk id="2" creationId="{FB6021ED-C0A7-D154-B926-17360A77F7A5}"/>
          </ac:spMkLst>
        </pc:spChg>
        <pc:spChg chg="add del mod">
          <ac:chgData name="Jayabalan, Hemalatha" userId="b503bdf0-34b6-4627-9391-24d83709359a" providerId="ADAL" clId="{82007A1D-C3F3-464F-B5C7-B0BB1D63B7CC}" dt="2023-12-18T06:08:38.637" v="171" actId="26606"/>
          <ac:spMkLst>
            <pc:docMk/>
            <pc:sldMk cId="1923090831" sldId="262"/>
            <ac:spMk id="4" creationId="{BD1BA41D-ABC2-5CE4-3677-273017CB7248}"/>
          </ac:spMkLst>
        </pc:spChg>
        <pc:spChg chg="del">
          <ac:chgData name="Jayabalan, Hemalatha" userId="b503bdf0-34b6-4627-9391-24d83709359a" providerId="ADAL" clId="{82007A1D-C3F3-464F-B5C7-B0BB1D63B7CC}" dt="2023-12-18T06:08:15.851" v="170"/>
          <ac:spMkLst>
            <pc:docMk/>
            <pc:sldMk cId="1923090831" sldId="262"/>
            <ac:spMk id="9" creationId="{0604E0B1-6762-4B99-A6A5-42ED8E20D69F}"/>
          </ac:spMkLst>
        </pc:spChg>
        <pc:spChg chg="del">
          <ac:chgData name="Jayabalan, Hemalatha" userId="b503bdf0-34b6-4627-9391-24d83709359a" providerId="ADAL" clId="{82007A1D-C3F3-464F-B5C7-B0BB1D63B7CC}" dt="2023-12-18T06:08:15.851" v="170"/>
          <ac:spMkLst>
            <pc:docMk/>
            <pc:sldMk cId="1923090831" sldId="262"/>
            <ac:spMk id="11" creationId="{6D86F5FF-DE1B-4BAB-A7BE-6F39F5DD988E}"/>
          </ac:spMkLst>
        </pc:spChg>
        <pc:spChg chg="del">
          <ac:chgData name="Jayabalan, Hemalatha" userId="b503bdf0-34b6-4627-9391-24d83709359a" providerId="ADAL" clId="{82007A1D-C3F3-464F-B5C7-B0BB1D63B7CC}" dt="2023-12-18T06:08:15.851" v="170"/>
          <ac:spMkLst>
            <pc:docMk/>
            <pc:sldMk cId="1923090831" sldId="262"/>
            <ac:spMk id="13" creationId="{736AD705-9544-45E1-B278-8D99F718B8E7}"/>
          </ac:spMkLst>
        </pc:spChg>
        <pc:spChg chg="del">
          <ac:chgData name="Jayabalan, Hemalatha" userId="b503bdf0-34b6-4627-9391-24d83709359a" providerId="ADAL" clId="{82007A1D-C3F3-464F-B5C7-B0BB1D63B7CC}" dt="2023-12-18T06:08:15.851" v="170"/>
          <ac:spMkLst>
            <pc:docMk/>
            <pc:sldMk cId="1923090831" sldId="262"/>
            <ac:spMk id="15" creationId="{8DFFC5B7-4963-4902-8A90-EFF5766892DF}"/>
          </ac:spMkLst>
        </pc:spChg>
        <pc:graphicFrameChg chg="del">
          <ac:chgData name="Jayabalan, Hemalatha" userId="b503bdf0-34b6-4627-9391-24d83709359a" providerId="ADAL" clId="{82007A1D-C3F3-464F-B5C7-B0BB1D63B7CC}" dt="2023-12-18T06:07:08.411" v="154" actId="478"/>
          <ac:graphicFrameMkLst>
            <pc:docMk/>
            <pc:sldMk cId="1923090831" sldId="262"/>
            <ac:graphicFrameMk id="5" creationId="{A31FD0B4-2E47-66B9-0DA4-70313A845684}"/>
          </ac:graphicFrameMkLst>
        </pc:graphicFrameChg>
        <pc:graphicFrameChg chg="add">
          <ac:chgData name="Jayabalan, Hemalatha" userId="b503bdf0-34b6-4627-9391-24d83709359a" providerId="ADAL" clId="{82007A1D-C3F3-464F-B5C7-B0BB1D63B7CC}" dt="2023-12-18T06:08:38.637" v="171" actId="26606"/>
          <ac:graphicFrameMkLst>
            <pc:docMk/>
            <pc:sldMk cId="1923090831" sldId="262"/>
            <ac:graphicFrameMk id="6" creationId="{CAE80752-1203-FC7A-77B8-EB1BDC3ECA28}"/>
          </ac:graphicFrameMkLst>
        </pc:graphicFrameChg>
      </pc:sldChg>
      <pc:sldChg chg="addSp delSp modSp add mod ord setBg">
        <pc:chgData name="Jayabalan, Hemalatha" userId="b503bdf0-34b6-4627-9391-24d83709359a" providerId="ADAL" clId="{82007A1D-C3F3-464F-B5C7-B0BB1D63B7CC}" dt="2023-12-18T06:11:02.828" v="196" actId="26606"/>
        <pc:sldMkLst>
          <pc:docMk/>
          <pc:sldMk cId="2934431231" sldId="263"/>
        </pc:sldMkLst>
        <pc:spChg chg="mod">
          <ac:chgData name="Jayabalan, Hemalatha" userId="b503bdf0-34b6-4627-9391-24d83709359a" providerId="ADAL" clId="{82007A1D-C3F3-464F-B5C7-B0BB1D63B7CC}" dt="2023-12-18T06:11:02.828" v="196" actId="26606"/>
          <ac:spMkLst>
            <pc:docMk/>
            <pc:sldMk cId="2934431231" sldId="263"/>
            <ac:spMk id="2" creationId="{FB6021ED-C0A7-D154-B926-17360A77F7A5}"/>
          </ac:spMkLst>
        </pc:spChg>
        <pc:spChg chg="del mod">
          <ac:chgData name="Jayabalan, Hemalatha" userId="b503bdf0-34b6-4627-9391-24d83709359a" providerId="ADAL" clId="{82007A1D-C3F3-464F-B5C7-B0BB1D63B7CC}" dt="2023-12-18T06:10:33.034" v="182" actId="478"/>
          <ac:spMkLst>
            <pc:docMk/>
            <pc:sldMk cId="2934431231" sldId="263"/>
            <ac:spMk id="3" creationId="{6DFC2B7E-7135-A1CF-C3FF-71F7A9750C8E}"/>
          </ac:spMkLst>
        </pc:spChg>
        <pc:spChg chg="add mod">
          <ac:chgData name="Jayabalan, Hemalatha" userId="b503bdf0-34b6-4627-9391-24d83709359a" providerId="ADAL" clId="{82007A1D-C3F3-464F-B5C7-B0BB1D63B7CC}" dt="2023-12-18T06:11:02.828" v="196" actId="26606"/>
          <ac:spMkLst>
            <pc:docMk/>
            <pc:sldMk cId="2934431231" sldId="263"/>
            <ac:spMk id="5" creationId="{E3F19227-B715-243C-E4E0-6C19B0EF67F6}"/>
          </ac:spMkLst>
        </pc:spChg>
        <pc:spChg chg="add">
          <ac:chgData name="Jayabalan, Hemalatha" userId="b503bdf0-34b6-4627-9391-24d83709359a" providerId="ADAL" clId="{82007A1D-C3F3-464F-B5C7-B0BB1D63B7CC}" dt="2023-12-18T06:11:02.828" v="196" actId="26606"/>
          <ac:spMkLst>
            <pc:docMk/>
            <pc:sldMk cId="2934431231" sldId="263"/>
            <ac:spMk id="12" creationId="{897D890B-9AFB-4A90-9960-C92E65728373}"/>
          </ac:spMkLst>
        </pc:spChg>
        <pc:spChg chg="add">
          <ac:chgData name="Jayabalan, Hemalatha" userId="b503bdf0-34b6-4627-9391-24d83709359a" providerId="ADAL" clId="{82007A1D-C3F3-464F-B5C7-B0BB1D63B7CC}" dt="2023-12-18T06:11:02.828" v="196" actId="26606"/>
          <ac:spMkLst>
            <pc:docMk/>
            <pc:sldMk cId="2934431231" sldId="263"/>
            <ac:spMk id="14" creationId="{98ED2387-9C78-40F9-B794-A735DCB3AB31}"/>
          </ac:spMkLst>
        </pc:spChg>
        <pc:spChg chg="add">
          <ac:chgData name="Jayabalan, Hemalatha" userId="b503bdf0-34b6-4627-9391-24d83709359a" providerId="ADAL" clId="{82007A1D-C3F3-464F-B5C7-B0BB1D63B7CC}" dt="2023-12-18T06:11:02.828" v="196" actId="26606"/>
          <ac:spMkLst>
            <pc:docMk/>
            <pc:sldMk cId="2934431231" sldId="263"/>
            <ac:spMk id="16" creationId="{477FCF5B-12FA-4ED2-B449-20BD744A7CA4}"/>
          </ac:spMkLst>
        </pc:spChg>
        <pc:spChg chg="add">
          <ac:chgData name="Jayabalan, Hemalatha" userId="b503bdf0-34b6-4627-9391-24d83709359a" providerId="ADAL" clId="{82007A1D-C3F3-464F-B5C7-B0BB1D63B7CC}" dt="2023-12-18T06:11:02.828" v="196" actId="26606"/>
          <ac:spMkLst>
            <pc:docMk/>
            <pc:sldMk cId="2934431231" sldId="263"/>
            <ac:spMk id="18" creationId="{1780B2A6-1181-456F-8B6E-AD86960CD04E}"/>
          </ac:spMkLst>
        </pc:spChg>
        <pc:picChg chg="add">
          <ac:chgData name="Jayabalan, Hemalatha" userId="b503bdf0-34b6-4627-9391-24d83709359a" providerId="ADAL" clId="{82007A1D-C3F3-464F-B5C7-B0BB1D63B7CC}" dt="2023-12-18T06:11:02.828" v="196" actId="26606"/>
          <ac:picMkLst>
            <pc:docMk/>
            <pc:sldMk cId="2934431231" sldId="263"/>
            <ac:picMk id="9" creationId="{ED3B617B-3E1C-6F6F-CBF7-800A662BE778}"/>
          </ac:picMkLst>
        </pc:picChg>
      </pc:sldChg>
    </pc:docChg>
  </pc:docChgLst>
  <pc:docChgLst>
    <pc:chgData name="Jayabalan, Hemalatha" userId="b503bdf0-34b6-4627-9391-24d83709359a" providerId="ADAL" clId="{87C3008C-D67C-49D4-B7F5-F1D933A60C74}"/>
    <pc:docChg chg="undo custSel addSld modSld sldOrd">
      <pc:chgData name="Jayabalan, Hemalatha" userId="b503bdf0-34b6-4627-9391-24d83709359a" providerId="ADAL" clId="{87C3008C-D67C-49D4-B7F5-F1D933A60C74}" dt="2023-09-08T11:14:29.015" v="205" actId="27636"/>
      <pc:docMkLst>
        <pc:docMk/>
      </pc:docMkLst>
      <pc:sldChg chg="modAnim">
        <pc:chgData name="Jayabalan, Hemalatha" userId="b503bdf0-34b6-4627-9391-24d83709359a" providerId="ADAL" clId="{87C3008C-D67C-49D4-B7F5-F1D933A60C74}" dt="2023-09-07T11:19:30.931" v="1"/>
        <pc:sldMkLst>
          <pc:docMk/>
          <pc:sldMk cId="2339237428" sldId="257"/>
        </pc:sldMkLst>
      </pc:sldChg>
      <pc:sldChg chg="modAnim">
        <pc:chgData name="Jayabalan, Hemalatha" userId="b503bdf0-34b6-4627-9391-24d83709359a" providerId="ADAL" clId="{87C3008C-D67C-49D4-B7F5-F1D933A60C74}" dt="2023-09-07T11:19:37.706" v="2"/>
        <pc:sldMkLst>
          <pc:docMk/>
          <pc:sldMk cId="2866439440" sldId="258"/>
        </pc:sldMkLst>
      </pc:sldChg>
      <pc:sldChg chg="modSp add modAnim">
        <pc:chgData name="Jayabalan, Hemalatha" userId="b503bdf0-34b6-4627-9391-24d83709359a" providerId="ADAL" clId="{87C3008C-D67C-49D4-B7F5-F1D933A60C74}" dt="2023-09-07T11:47:07.052" v="114" actId="20577"/>
        <pc:sldMkLst>
          <pc:docMk/>
          <pc:sldMk cId="1535730037" sldId="259"/>
        </pc:sldMkLst>
        <pc:spChg chg="mod">
          <ac:chgData name="Jayabalan, Hemalatha" userId="b503bdf0-34b6-4627-9391-24d83709359a" providerId="ADAL" clId="{87C3008C-D67C-49D4-B7F5-F1D933A60C74}" dt="2023-09-07T11:22:52.569" v="10" actId="20577"/>
          <ac:spMkLst>
            <pc:docMk/>
            <pc:sldMk cId="1535730037" sldId="259"/>
            <ac:spMk id="2" creationId="{FB6021ED-C0A7-D154-B926-17360A77F7A5}"/>
          </ac:spMkLst>
        </pc:spChg>
        <pc:spChg chg="mod">
          <ac:chgData name="Jayabalan, Hemalatha" userId="b503bdf0-34b6-4627-9391-24d83709359a" providerId="ADAL" clId="{87C3008C-D67C-49D4-B7F5-F1D933A60C74}" dt="2023-09-07T11:47:07.052" v="114" actId="20577"/>
          <ac:spMkLst>
            <pc:docMk/>
            <pc:sldMk cId="1535730037" sldId="259"/>
            <ac:spMk id="3" creationId="{6DFC2B7E-7135-A1CF-C3FF-71F7A9750C8E}"/>
          </ac:spMkLst>
        </pc:spChg>
      </pc:sldChg>
      <pc:sldChg chg="addSp delSp modSp add mod ord setBg modAnim setClrOvrMap delDesignElem chgLayout">
        <pc:chgData name="Jayabalan, Hemalatha" userId="b503bdf0-34b6-4627-9391-24d83709359a" providerId="ADAL" clId="{87C3008C-D67C-49D4-B7F5-F1D933A60C74}" dt="2023-09-08T11:14:29.015" v="205" actId="27636"/>
        <pc:sldMkLst>
          <pc:docMk/>
          <pc:sldMk cId="4061073685" sldId="260"/>
        </pc:sldMkLst>
        <pc:spChg chg="mod ord">
          <ac:chgData name="Jayabalan, Hemalatha" userId="b503bdf0-34b6-4627-9391-24d83709359a" providerId="ADAL" clId="{87C3008C-D67C-49D4-B7F5-F1D933A60C74}" dt="2023-09-08T11:14:01.341" v="178" actId="27636"/>
          <ac:spMkLst>
            <pc:docMk/>
            <pc:sldMk cId="4061073685" sldId="260"/>
            <ac:spMk id="2" creationId="{FB6021ED-C0A7-D154-B926-17360A77F7A5}"/>
          </ac:spMkLst>
        </pc:spChg>
        <pc:spChg chg="mod ord">
          <ac:chgData name="Jayabalan, Hemalatha" userId="b503bdf0-34b6-4627-9391-24d83709359a" providerId="ADAL" clId="{87C3008C-D67C-49D4-B7F5-F1D933A60C74}" dt="2023-09-08T11:14:29.015" v="205" actId="27636"/>
          <ac:spMkLst>
            <pc:docMk/>
            <pc:sldMk cId="4061073685" sldId="260"/>
            <ac:spMk id="3" creationId="{6DFC2B7E-7135-A1CF-C3FF-71F7A9750C8E}"/>
          </ac:spMkLst>
        </pc:spChg>
        <pc:spChg chg="add del">
          <ac:chgData name="Jayabalan, Hemalatha" userId="b503bdf0-34b6-4627-9391-24d83709359a" providerId="ADAL" clId="{87C3008C-D67C-49D4-B7F5-F1D933A60C74}" dt="2023-09-08T11:13:50.449" v="149" actId="26606"/>
          <ac:spMkLst>
            <pc:docMk/>
            <pc:sldMk cId="4061073685" sldId="260"/>
            <ac:spMk id="5" creationId="{DDCA251B-4F28-43A9-A5FD-47101E24C81F}"/>
          </ac:spMkLst>
        </pc:spChg>
        <pc:spChg chg="add del">
          <ac:chgData name="Jayabalan, Hemalatha" userId="b503bdf0-34b6-4627-9391-24d83709359a" providerId="ADAL" clId="{87C3008C-D67C-49D4-B7F5-F1D933A60C74}" dt="2023-09-08T11:13:50.449" v="149" actId="26606"/>
          <ac:spMkLst>
            <pc:docMk/>
            <pc:sldMk cId="4061073685" sldId="260"/>
            <ac:spMk id="6" creationId="{27B3E067-68A1-4E6F-8B2A-DF0DC2803F92}"/>
          </ac:spMkLst>
        </pc:spChg>
        <pc:spChg chg="add del">
          <ac:chgData name="Jayabalan, Hemalatha" userId="b503bdf0-34b6-4627-9391-24d83709359a" providerId="ADAL" clId="{87C3008C-D67C-49D4-B7F5-F1D933A60C74}" dt="2023-09-08T11:13:50.449" v="149" actId="26606"/>
          <ac:spMkLst>
            <pc:docMk/>
            <pc:sldMk cId="4061073685" sldId="260"/>
            <ac:spMk id="7" creationId="{148F0EEF-7B63-4EC4-96D4-6AFBF46B1A58}"/>
          </ac:spMkLst>
        </pc:spChg>
        <pc:spChg chg="add del">
          <ac:chgData name="Jayabalan, Hemalatha" userId="b503bdf0-34b6-4627-9391-24d83709359a" providerId="ADAL" clId="{87C3008C-D67C-49D4-B7F5-F1D933A60C74}" dt="2023-09-08T11:13:22.729" v="122" actId="700"/>
          <ac:spMkLst>
            <pc:docMk/>
            <pc:sldMk cId="4061073685" sldId="260"/>
            <ac:spMk id="8" creationId="{74CD14DB-BB81-479F-A1FC-1C75640E9F84}"/>
          </ac:spMkLst>
        </pc:spChg>
        <pc:spChg chg="add del">
          <ac:chgData name="Jayabalan, Hemalatha" userId="b503bdf0-34b6-4627-9391-24d83709359a" providerId="ADAL" clId="{87C3008C-D67C-49D4-B7F5-F1D933A60C74}" dt="2023-09-08T11:13:50.449" v="149" actId="26606"/>
          <ac:spMkLst>
            <pc:docMk/>
            <pc:sldMk cId="4061073685" sldId="260"/>
            <ac:spMk id="9" creationId="{4FB5E673-6D85-4457-A048-FD09048DCECA}"/>
          </ac:spMkLst>
        </pc:spChg>
        <pc:spChg chg="add del">
          <ac:chgData name="Jayabalan, Hemalatha" userId="b503bdf0-34b6-4627-9391-24d83709359a" providerId="ADAL" clId="{87C3008C-D67C-49D4-B7F5-F1D933A60C74}" dt="2023-09-08T11:13:22.729" v="122" actId="700"/>
          <ac:spMkLst>
            <pc:docMk/>
            <pc:sldMk cId="4061073685" sldId="260"/>
            <ac:spMk id="10" creationId="{C943A91B-7CA7-4592-A975-73B1BF8C4C74}"/>
          </ac:spMkLst>
        </pc:spChg>
        <pc:spChg chg="add">
          <ac:chgData name="Jayabalan, Hemalatha" userId="b503bdf0-34b6-4627-9391-24d83709359a" providerId="ADAL" clId="{87C3008C-D67C-49D4-B7F5-F1D933A60C74}" dt="2023-09-08T11:13:50.479" v="150" actId="26606"/>
          <ac:spMkLst>
            <pc:docMk/>
            <pc:sldMk cId="4061073685" sldId="260"/>
            <ac:spMk id="11" creationId="{C28D0172-F2E0-4763-9C35-F022664959D8}"/>
          </ac:spMkLst>
        </pc:spChg>
        <pc:spChg chg="add del">
          <ac:chgData name="Jayabalan, Hemalatha" userId="b503bdf0-34b6-4627-9391-24d83709359a" providerId="ADAL" clId="{87C3008C-D67C-49D4-B7F5-F1D933A60C74}" dt="2023-09-08T11:13:22.729" v="122" actId="700"/>
          <ac:spMkLst>
            <pc:docMk/>
            <pc:sldMk cId="4061073685" sldId="260"/>
            <ac:spMk id="12" creationId="{EC471314-E46A-414B-8D91-74880E84F187}"/>
          </ac:spMkLst>
        </pc:spChg>
        <pc:spChg chg="add">
          <ac:chgData name="Jayabalan, Hemalatha" userId="b503bdf0-34b6-4627-9391-24d83709359a" providerId="ADAL" clId="{87C3008C-D67C-49D4-B7F5-F1D933A60C74}" dt="2023-09-08T11:13:50.479" v="150" actId="26606"/>
          <ac:spMkLst>
            <pc:docMk/>
            <pc:sldMk cId="4061073685" sldId="260"/>
            <ac:spMk id="13" creationId="{DF6FB2B2-CE21-407F-B22E-302DADC2C3D3}"/>
          </ac:spMkLst>
        </pc:spChg>
        <pc:spChg chg="add del">
          <ac:chgData name="Jayabalan, Hemalatha" userId="b503bdf0-34b6-4627-9391-24d83709359a" providerId="ADAL" clId="{87C3008C-D67C-49D4-B7F5-F1D933A60C74}" dt="2023-09-08T11:13:22.729" v="122" actId="700"/>
          <ac:spMkLst>
            <pc:docMk/>
            <pc:sldMk cId="4061073685" sldId="260"/>
            <ac:spMk id="14" creationId="{6A681326-1C9D-44A3-A627-3871BDAE4127}"/>
          </ac:spMkLst>
        </pc:spChg>
        <pc:spChg chg="add">
          <ac:chgData name="Jayabalan, Hemalatha" userId="b503bdf0-34b6-4627-9391-24d83709359a" providerId="ADAL" clId="{87C3008C-D67C-49D4-B7F5-F1D933A60C74}" dt="2023-09-08T11:13:50.479" v="150" actId="26606"/>
          <ac:spMkLst>
            <pc:docMk/>
            <pc:sldMk cId="4061073685" sldId="260"/>
            <ac:spMk id="15" creationId="{9F2851FB-E841-4509-8A6D-A416376EA380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2B7A5-79B0-472B-B151-1F28A4DD1B6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CEE6CC-AD57-47D1-B4C6-F91E6BB8208E}">
      <dgm:prSet/>
      <dgm:spPr/>
      <dgm:t>
        <a:bodyPr/>
        <a:lstStyle/>
        <a:p>
          <a:r>
            <a:rPr lang="en-US" b="0" i="0"/>
            <a:t>Microsoft PowerPoint is a powerful presentation software developed by Microsoft</a:t>
          </a:r>
          <a:endParaRPr lang="en-US"/>
        </a:p>
      </dgm:t>
    </dgm:pt>
    <dgm:pt modelId="{549D6641-408E-4233-8CB5-AE1EFA6FD3EF}" type="parTrans" cxnId="{E004E823-4786-46C0-9896-3965E78B013D}">
      <dgm:prSet/>
      <dgm:spPr/>
      <dgm:t>
        <a:bodyPr/>
        <a:lstStyle/>
        <a:p>
          <a:endParaRPr lang="en-US"/>
        </a:p>
      </dgm:t>
    </dgm:pt>
    <dgm:pt modelId="{A48778D0-330E-4558-A6BC-2D4DDDE704F1}" type="sibTrans" cxnId="{E004E823-4786-46C0-9896-3965E78B013D}">
      <dgm:prSet/>
      <dgm:spPr/>
      <dgm:t>
        <a:bodyPr/>
        <a:lstStyle/>
        <a:p>
          <a:endParaRPr lang="en-US"/>
        </a:p>
      </dgm:t>
    </dgm:pt>
    <dgm:pt modelId="{2C524F19-8EFA-4507-933A-AC8E59D3DB63}">
      <dgm:prSet/>
      <dgm:spPr/>
      <dgm:t>
        <a:bodyPr/>
        <a:lstStyle/>
        <a:p>
          <a:r>
            <a:rPr lang="en-US" b="0" i="0"/>
            <a:t>It is a standard component of the company's Microsoft Office suite software, and is bundled together with Word, Excel and other Office productivity tools</a:t>
          </a:r>
          <a:endParaRPr lang="en-US"/>
        </a:p>
      </dgm:t>
    </dgm:pt>
    <dgm:pt modelId="{31FF5BDB-4888-4904-86E8-23AE17F0CA95}" type="parTrans" cxnId="{FB9EDC88-9759-44AB-9AF6-011DC9B742D9}">
      <dgm:prSet/>
      <dgm:spPr/>
      <dgm:t>
        <a:bodyPr/>
        <a:lstStyle/>
        <a:p>
          <a:endParaRPr lang="en-US"/>
        </a:p>
      </dgm:t>
    </dgm:pt>
    <dgm:pt modelId="{A819451A-B676-49E2-A86D-89F918C80CE0}" type="sibTrans" cxnId="{FB9EDC88-9759-44AB-9AF6-011DC9B742D9}">
      <dgm:prSet/>
      <dgm:spPr/>
      <dgm:t>
        <a:bodyPr/>
        <a:lstStyle/>
        <a:p>
          <a:endParaRPr lang="en-US"/>
        </a:p>
      </dgm:t>
    </dgm:pt>
    <dgm:pt modelId="{EB964590-67A4-4086-A2BC-38A18D47DBC3}">
      <dgm:prSet/>
      <dgm:spPr/>
      <dgm:t>
        <a:bodyPr/>
        <a:lstStyle/>
        <a:p>
          <a:r>
            <a:rPr lang="en-US" b="0" i="0"/>
            <a:t>The program uses slides to convey information rich in multimedia.</a:t>
          </a:r>
          <a:endParaRPr lang="en-US"/>
        </a:p>
      </dgm:t>
    </dgm:pt>
    <dgm:pt modelId="{5E8D03D0-C41F-456C-80A2-C40814A0A33C}" type="parTrans" cxnId="{890BE4C2-B288-4B38-A614-D252FC5C0CEC}">
      <dgm:prSet/>
      <dgm:spPr/>
      <dgm:t>
        <a:bodyPr/>
        <a:lstStyle/>
        <a:p>
          <a:endParaRPr lang="en-US"/>
        </a:p>
      </dgm:t>
    </dgm:pt>
    <dgm:pt modelId="{E25C1DC5-DCEF-4596-9340-FCD8C3669EB8}" type="sibTrans" cxnId="{890BE4C2-B288-4B38-A614-D252FC5C0CEC}">
      <dgm:prSet/>
      <dgm:spPr/>
      <dgm:t>
        <a:bodyPr/>
        <a:lstStyle/>
        <a:p>
          <a:endParaRPr lang="en-US"/>
        </a:p>
      </dgm:t>
    </dgm:pt>
    <dgm:pt modelId="{9E1B7A22-FECD-4701-BD6D-6FC0021508D3}">
      <dgm:prSet/>
      <dgm:spPr/>
      <dgm:t>
        <a:bodyPr/>
        <a:lstStyle/>
        <a:p>
          <a:r>
            <a:rPr lang="en-US" b="0" i="0"/>
            <a:t>In </a:t>
          </a:r>
          <a:r>
            <a:rPr lang="en-US" b="1" i="0"/>
            <a:t>PowerPoint</a:t>
          </a:r>
          <a:r>
            <a:rPr lang="en-US" b="0" i="0"/>
            <a:t>, you can create a </a:t>
          </a:r>
          <a:r>
            <a:rPr lang="en-US" b="1" i="0"/>
            <a:t>presentation</a:t>
          </a:r>
          <a:r>
            <a:rPr lang="en-US" b="0" i="0"/>
            <a:t> from scratch, or from a theme with built-in graphics, fonts, and placeholders for your textslides to convey information rich in multimedia.</a:t>
          </a:r>
          <a:endParaRPr lang="en-US"/>
        </a:p>
      </dgm:t>
    </dgm:pt>
    <dgm:pt modelId="{168DEB57-F6BD-4E74-AD73-1C78B462C9D5}" type="parTrans" cxnId="{FAAE322C-66DF-42B1-BF9B-3405DEB3E69D}">
      <dgm:prSet/>
      <dgm:spPr/>
      <dgm:t>
        <a:bodyPr/>
        <a:lstStyle/>
        <a:p>
          <a:endParaRPr lang="en-US"/>
        </a:p>
      </dgm:t>
    </dgm:pt>
    <dgm:pt modelId="{5363F766-79BD-4BCF-B7BE-469CCACFF91A}" type="sibTrans" cxnId="{FAAE322C-66DF-42B1-BF9B-3405DEB3E69D}">
      <dgm:prSet/>
      <dgm:spPr/>
      <dgm:t>
        <a:bodyPr/>
        <a:lstStyle/>
        <a:p>
          <a:endParaRPr lang="en-US"/>
        </a:p>
      </dgm:t>
    </dgm:pt>
    <dgm:pt modelId="{ED3EEF51-0281-4398-8793-835EB98A2A2D}" type="pres">
      <dgm:prSet presAssocID="{92E2B7A5-79B0-472B-B151-1F28A4DD1B66}" presName="linear" presStyleCnt="0">
        <dgm:presLayoutVars>
          <dgm:animLvl val="lvl"/>
          <dgm:resizeHandles val="exact"/>
        </dgm:presLayoutVars>
      </dgm:prSet>
      <dgm:spPr/>
    </dgm:pt>
    <dgm:pt modelId="{294F032E-3596-4109-8C9F-1DC8A9E0865F}" type="pres">
      <dgm:prSet presAssocID="{A8CEE6CC-AD57-47D1-B4C6-F91E6BB820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85200A-1223-4778-8981-B1823B2506F9}" type="pres">
      <dgm:prSet presAssocID="{A48778D0-330E-4558-A6BC-2D4DDDE704F1}" presName="spacer" presStyleCnt="0"/>
      <dgm:spPr/>
    </dgm:pt>
    <dgm:pt modelId="{21754B70-5CBD-4AEC-99F5-FD6FD53D3227}" type="pres">
      <dgm:prSet presAssocID="{2C524F19-8EFA-4507-933A-AC8E59D3DB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D81817-0592-4E7A-87BF-5687F2F72E6C}" type="pres">
      <dgm:prSet presAssocID="{A819451A-B676-49E2-A86D-89F918C80CE0}" presName="spacer" presStyleCnt="0"/>
      <dgm:spPr/>
    </dgm:pt>
    <dgm:pt modelId="{7F840BA0-D565-4E23-88E9-9DD038A2F363}" type="pres">
      <dgm:prSet presAssocID="{EB964590-67A4-4086-A2BC-38A18D47DB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C374093-D3B7-4484-A674-10DFB20F0449}" type="pres">
      <dgm:prSet presAssocID="{E25C1DC5-DCEF-4596-9340-FCD8C3669EB8}" presName="spacer" presStyleCnt="0"/>
      <dgm:spPr/>
    </dgm:pt>
    <dgm:pt modelId="{8925CAD3-26CE-4634-985C-768DDC7CA6A4}" type="pres">
      <dgm:prSet presAssocID="{9E1B7A22-FECD-4701-BD6D-6FC0021508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004E823-4786-46C0-9896-3965E78B013D}" srcId="{92E2B7A5-79B0-472B-B151-1F28A4DD1B66}" destId="{A8CEE6CC-AD57-47D1-B4C6-F91E6BB8208E}" srcOrd="0" destOrd="0" parTransId="{549D6641-408E-4233-8CB5-AE1EFA6FD3EF}" sibTransId="{A48778D0-330E-4558-A6BC-2D4DDDE704F1}"/>
    <dgm:cxn modelId="{FF332626-218E-4BF0-992E-3CBBEC12D1EE}" type="presOf" srcId="{92E2B7A5-79B0-472B-B151-1F28A4DD1B66}" destId="{ED3EEF51-0281-4398-8793-835EB98A2A2D}" srcOrd="0" destOrd="0" presId="urn:microsoft.com/office/officeart/2005/8/layout/vList2"/>
    <dgm:cxn modelId="{FAAE322C-66DF-42B1-BF9B-3405DEB3E69D}" srcId="{92E2B7A5-79B0-472B-B151-1F28A4DD1B66}" destId="{9E1B7A22-FECD-4701-BD6D-6FC0021508D3}" srcOrd="3" destOrd="0" parTransId="{168DEB57-F6BD-4E74-AD73-1C78B462C9D5}" sibTransId="{5363F766-79BD-4BCF-B7BE-469CCACFF91A}"/>
    <dgm:cxn modelId="{FB9EDC88-9759-44AB-9AF6-011DC9B742D9}" srcId="{92E2B7A5-79B0-472B-B151-1F28A4DD1B66}" destId="{2C524F19-8EFA-4507-933A-AC8E59D3DB63}" srcOrd="1" destOrd="0" parTransId="{31FF5BDB-4888-4904-86E8-23AE17F0CA95}" sibTransId="{A819451A-B676-49E2-A86D-89F918C80CE0}"/>
    <dgm:cxn modelId="{C7F171C0-EDE9-4F0E-B3BB-5BB73AECA573}" type="presOf" srcId="{A8CEE6CC-AD57-47D1-B4C6-F91E6BB8208E}" destId="{294F032E-3596-4109-8C9F-1DC8A9E0865F}" srcOrd="0" destOrd="0" presId="urn:microsoft.com/office/officeart/2005/8/layout/vList2"/>
    <dgm:cxn modelId="{890BE4C2-B288-4B38-A614-D252FC5C0CEC}" srcId="{92E2B7A5-79B0-472B-B151-1F28A4DD1B66}" destId="{EB964590-67A4-4086-A2BC-38A18D47DBC3}" srcOrd="2" destOrd="0" parTransId="{5E8D03D0-C41F-456C-80A2-C40814A0A33C}" sibTransId="{E25C1DC5-DCEF-4596-9340-FCD8C3669EB8}"/>
    <dgm:cxn modelId="{E1E890DC-D7B4-4DEA-B16A-9F38295C96F6}" type="presOf" srcId="{2C524F19-8EFA-4507-933A-AC8E59D3DB63}" destId="{21754B70-5CBD-4AEC-99F5-FD6FD53D3227}" srcOrd="0" destOrd="0" presId="urn:microsoft.com/office/officeart/2005/8/layout/vList2"/>
    <dgm:cxn modelId="{2C23D7E8-3862-4255-B46B-A1D5B7245D3C}" type="presOf" srcId="{9E1B7A22-FECD-4701-BD6D-6FC0021508D3}" destId="{8925CAD3-26CE-4634-985C-768DDC7CA6A4}" srcOrd="0" destOrd="0" presId="urn:microsoft.com/office/officeart/2005/8/layout/vList2"/>
    <dgm:cxn modelId="{88CBD9FD-F731-441A-8C4E-C700AEDEC59C}" type="presOf" srcId="{EB964590-67A4-4086-A2BC-38A18D47DBC3}" destId="{7F840BA0-D565-4E23-88E9-9DD038A2F363}" srcOrd="0" destOrd="0" presId="urn:microsoft.com/office/officeart/2005/8/layout/vList2"/>
    <dgm:cxn modelId="{E6DB4E09-C926-4C2D-8C9E-3F42DC4A03BB}" type="presParOf" srcId="{ED3EEF51-0281-4398-8793-835EB98A2A2D}" destId="{294F032E-3596-4109-8C9F-1DC8A9E0865F}" srcOrd="0" destOrd="0" presId="urn:microsoft.com/office/officeart/2005/8/layout/vList2"/>
    <dgm:cxn modelId="{BACEF4FE-7FA2-43ED-957C-745E6164E275}" type="presParOf" srcId="{ED3EEF51-0281-4398-8793-835EB98A2A2D}" destId="{5F85200A-1223-4778-8981-B1823B2506F9}" srcOrd="1" destOrd="0" presId="urn:microsoft.com/office/officeart/2005/8/layout/vList2"/>
    <dgm:cxn modelId="{0A7E74C2-11AD-4A97-B8DB-5BE1C535DD81}" type="presParOf" srcId="{ED3EEF51-0281-4398-8793-835EB98A2A2D}" destId="{21754B70-5CBD-4AEC-99F5-FD6FD53D3227}" srcOrd="2" destOrd="0" presId="urn:microsoft.com/office/officeart/2005/8/layout/vList2"/>
    <dgm:cxn modelId="{85997006-3D24-450C-851D-2383D0475C6F}" type="presParOf" srcId="{ED3EEF51-0281-4398-8793-835EB98A2A2D}" destId="{9ED81817-0592-4E7A-87BF-5687F2F72E6C}" srcOrd="3" destOrd="0" presId="urn:microsoft.com/office/officeart/2005/8/layout/vList2"/>
    <dgm:cxn modelId="{5F54B0E9-46BB-4ED3-B04C-2556A7BEBBFF}" type="presParOf" srcId="{ED3EEF51-0281-4398-8793-835EB98A2A2D}" destId="{7F840BA0-D565-4E23-88E9-9DD038A2F363}" srcOrd="4" destOrd="0" presId="urn:microsoft.com/office/officeart/2005/8/layout/vList2"/>
    <dgm:cxn modelId="{A09D04F2-FD55-435C-86AA-2A0B6119E4EC}" type="presParOf" srcId="{ED3EEF51-0281-4398-8793-835EB98A2A2D}" destId="{8C374093-D3B7-4484-A674-10DFB20F0449}" srcOrd="5" destOrd="0" presId="urn:microsoft.com/office/officeart/2005/8/layout/vList2"/>
    <dgm:cxn modelId="{8AF8C35C-19CC-41CF-8DF8-1F3BD3A0B262}" type="presParOf" srcId="{ED3EEF51-0281-4398-8793-835EB98A2A2D}" destId="{8925CAD3-26CE-4634-985C-768DDC7CA6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807569-B61C-4A2C-8CCC-266D1777FB9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6B21AA-56E5-4635-A36C-A0CD919DCD26}">
      <dgm:prSet/>
      <dgm:spPr/>
      <dgm:t>
        <a:bodyPr/>
        <a:lstStyle/>
        <a:p>
          <a:r>
            <a:rPr lang="en-US"/>
            <a:t>Microsoft PowerPoint is an easy program to use and a powerful tool for giving a presentation</a:t>
          </a:r>
        </a:p>
      </dgm:t>
    </dgm:pt>
    <dgm:pt modelId="{A35DFD5A-F3F8-4EE0-843F-4B52EA9D9270}" type="parTrans" cxnId="{10429D91-35AF-468E-92A2-B3505B3F25E9}">
      <dgm:prSet/>
      <dgm:spPr/>
      <dgm:t>
        <a:bodyPr/>
        <a:lstStyle/>
        <a:p>
          <a:endParaRPr lang="en-US"/>
        </a:p>
      </dgm:t>
    </dgm:pt>
    <dgm:pt modelId="{1F987E47-F925-493F-AC54-45F9538E34F1}" type="sibTrans" cxnId="{10429D91-35AF-468E-92A2-B3505B3F25E9}">
      <dgm:prSet/>
      <dgm:spPr/>
      <dgm:t>
        <a:bodyPr/>
        <a:lstStyle/>
        <a:p>
          <a:endParaRPr lang="en-US"/>
        </a:p>
      </dgm:t>
    </dgm:pt>
    <dgm:pt modelId="{E6CF1348-509E-4212-9CF4-DB3CAEA10B6F}">
      <dgm:prSet/>
      <dgm:spPr/>
      <dgm:t>
        <a:bodyPr/>
        <a:lstStyle/>
        <a:p>
          <a:r>
            <a:rPr lang="en-US" dirty="0"/>
            <a:t>PowerPoint allows you to work with other people in a collaborative manner</a:t>
          </a:r>
        </a:p>
      </dgm:t>
    </dgm:pt>
    <dgm:pt modelId="{568BD919-8037-436E-8238-39BFCA501D54}" type="parTrans" cxnId="{F03332E0-B426-4A71-AC63-5B598198FDF2}">
      <dgm:prSet/>
      <dgm:spPr/>
      <dgm:t>
        <a:bodyPr/>
        <a:lstStyle/>
        <a:p>
          <a:endParaRPr lang="en-US"/>
        </a:p>
      </dgm:t>
    </dgm:pt>
    <dgm:pt modelId="{28BDF84E-62BA-4AF6-A366-3ABCA3EC548E}" type="sibTrans" cxnId="{F03332E0-B426-4A71-AC63-5B598198FDF2}">
      <dgm:prSet/>
      <dgm:spPr/>
      <dgm:t>
        <a:bodyPr/>
        <a:lstStyle/>
        <a:p>
          <a:endParaRPr lang="en-US"/>
        </a:p>
      </dgm:t>
    </dgm:pt>
    <dgm:pt modelId="{4044630D-DC6E-44A3-B698-833B0937F0A4}">
      <dgm:prSet/>
      <dgm:spPr/>
      <dgm:t>
        <a:bodyPr/>
        <a:lstStyle/>
        <a:p>
          <a:r>
            <a:rPr lang="en-US"/>
            <a:t>Slides are completely customizable to fit your needs</a:t>
          </a:r>
        </a:p>
      </dgm:t>
    </dgm:pt>
    <dgm:pt modelId="{176AFFDC-AE4C-4FA7-A376-78664EA5C120}" type="parTrans" cxnId="{8F817188-C39C-4886-92CE-B8F258898149}">
      <dgm:prSet/>
      <dgm:spPr/>
      <dgm:t>
        <a:bodyPr/>
        <a:lstStyle/>
        <a:p>
          <a:endParaRPr lang="en-US"/>
        </a:p>
      </dgm:t>
    </dgm:pt>
    <dgm:pt modelId="{01F4E61D-CA2B-4AD1-8E8F-2671D1FC5465}" type="sibTrans" cxnId="{8F817188-C39C-4886-92CE-B8F258898149}">
      <dgm:prSet/>
      <dgm:spPr/>
      <dgm:t>
        <a:bodyPr/>
        <a:lstStyle/>
        <a:p>
          <a:endParaRPr lang="en-US"/>
        </a:p>
      </dgm:t>
    </dgm:pt>
    <dgm:pt modelId="{1A1E7989-EC5D-4D32-87ED-D0127108D729}">
      <dgm:prSet/>
      <dgm:spPr/>
      <dgm:t>
        <a:bodyPr/>
        <a:lstStyle/>
        <a:p>
          <a:r>
            <a:rPr lang="en-US"/>
            <a:t>Comments can be an especially beneficial tool for clarification.</a:t>
          </a:r>
        </a:p>
      </dgm:t>
    </dgm:pt>
    <dgm:pt modelId="{9F2B6E60-5313-421A-9CF9-64895AD68A11}" type="parTrans" cxnId="{342AECA6-4BEF-4418-BB17-73009FB562A7}">
      <dgm:prSet/>
      <dgm:spPr/>
      <dgm:t>
        <a:bodyPr/>
        <a:lstStyle/>
        <a:p>
          <a:endParaRPr lang="en-US"/>
        </a:p>
      </dgm:t>
    </dgm:pt>
    <dgm:pt modelId="{8208332E-6EC2-48CC-A333-2C09DC2930B7}" type="sibTrans" cxnId="{342AECA6-4BEF-4418-BB17-73009FB562A7}">
      <dgm:prSet/>
      <dgm:spPr/>
      <dgm:t>
        <a:bodyPr/>
        <a:lstStyle/>
        <a:p>
          <a:endParaRPr lang="en-US"/>
        </a:p>
      </dgm:t>
    </dgm:pt>
    <dgm:pt modelId="{86B7B9BD-EE32-445F-B702-504B708FF558}" type="pres">
      <dgm:prSet presAssocID="{06807569-B61C-4A2C-8CCC-266D1777FB90}" presName="linear" presStyleCnt="0">
        <dgm:presLayoutVars>
          <dgm:animLvl val="lvl"/>
          <dgm:resizeHandles val="exact"/>
        </dgm:presLayoutVars>
      </dgm:prSet>
      <dgm:spPr/>
    </dgm:pt>
    <dgm:pt modelId="{06AB4232-E0DD-4A9F-B8F6-26E4F0BC05DF}" type="pres">
      <dgm:prSet presAssocID="{B16B21AA-56E5-4635-A36C-A0CD919DCD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34AC38-2DCA-4641-B62D-6DC551ED8B3F}" type="pres">
      <dgm:prSet presAssocID="{1F987E47-F925-493F-AC54-45F9538E34F1}" presName="spacer" presStyleCnt="0"/>
      <dgm:spPr/>
    </dgm:pt>
    <dgm:pt modelId="{6DB0B951-94F0-4584-9F61-2337F0C10735}" type="pres">
      <dgm:prSet presAssocID="{E6CF1348-509E-4212-9CF4-DB3CAEA10B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C1B20D-0832-44AB-8D3D-C8323AAEABDF}" type="pres">
      <dgm:prSet presAssocID="{28BDF84E-62BA-4AF6-A366-3ABCA3EC548E}" presName="spacer" presStyleCnt="0"/>
      <dgm:spPr/>
    </dgm:pt>
    <dgm:pt modelId="{98CFB86D-6061-40A4-8A00-7502E3D2CEB7}" type="pres">
      <dgm:prSet presAssocID="{4044630D-DC6E-44A3-B698-833B0937F0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1BAD0C-6356-4E5A-92B9-3F3BBB5BE0DA}" type="pres">
      <dgm:prSet presAssocID="{01F4E61D-CA2B-4AD1-8E8F-2671D1FC5465}" presName="spacer" presStyleCnt="0"/>
      <dgm:spPr/>
    </dgm:pt>
    <dgm:pt modelId="{A21E819F-503D-483A-9B5F-EBA283266EA7}" type="pres">
      <dgm:prSet presAssocID="{1A1E7989-EC5D-4D32-87ED-D0127108D72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7924E69-BF89-41A2-AB02-0C20EC9C70DB}" type="presOf" srcId="{B16B21AA-56E5-4635-A36C-A0CD919DCD26}" destId="{06AB4232-E0DD-4A9F-B8F6-26E4F0BC05DF}" srcOrd="0" destOrd="0" presId="urn:microsoft.com/office/officeart/2005/8/layout/vList2"/>
    <dgm:cxn modelId="{4B418182-31F6-4581-97EC-635403BA266D}" type="presOf" srcId="{1A1E7989-EC5D-4D32-87ED-D0127108D729}" destId="{A21E819F-503D-483A-9B5F-EBA283266EA7}" srcOrd="0" destOrd="0" presId="urn:microsoft.com/office/officeart/2005/8/layout/vList2"/>
    <dgm:cxn modelId="{C2C78A84-66E3-4E4F-B2E6-25E27B193B95}" type="presOf" srcId="{4044630D-DC6E-44A3-B698-833B0937F0A4}" destId="{98CFB86D-6061-40A4-8A00-7502E3D2CEB7}" srcOrd="0" destOrd="0" presId="urn:microsoft.com/office/officeart/2005/8/layout/vList2"/>
    <dgm:cxn modelId="{8F817188-C39C-4886-92CE-B8F258898149}" srcId="{06807569-B61C-4A2C-8CCC-266D1777FB90}" destId="{4044630D-DC6E-44A3-B698-833B0937F0A4}" srcOrd="2" destOrd="0" parTransId="{176AFFDC-AE4C-4FA7-A376-78664EA5C120}" sibTransId="{01F4E61D-CA2B-4AD1-8E8F-2671D1FC5465}"/>
    <dgm:cxn modelId="{10429D91-35AF-468E-92A2-B3505B3F25E9}" srcId="{06807569-B61C-4A2C-8CCC-266D1777FB90}" destId="{B16B21AA-56E5-4635-A36C-A0CD919DCD26}" srcOrd="0" destOrd="0" parTransId="{A35DFD5A-F3F8-4EE0-843F-4B52EA9D9270}" sibTransId="{1F987E47-F925-493F-AC54-45F9538E34F1}"/>
    <dgm:cxn modelId="{B6BCAFA0-A433-428E-8BA1-8031D39E984C}" type="presOf" srcId="{06807569-B61C-4A2C-8CCC-266D1777FB90}" destId="{86B7B9BD-EE32-445F-B702-504B708FF558}" srcOrd="0" destOrd="0" presId="urn:microsoft.com/office/officeart/2005/8/layout/vList2"/>
    <dgm:cxn modelId="{342AECA6-4BEF-4418-BB17-73009FB562A7}" srcId="{06807569-B61C-4A2C-8CCC-266D1777FB90}" destId="{1A1E7989-EC5D-4D32-87ED-D0127108D729}" srcOrd="3" destOrd="0" parTransId="{9F2B6E60-5313-421A-9CF9-64895AD68A11}" sibTransId="{8208332E-6EC2-48CC-A333-2C09DC2930B7}"/>
    <dgm:cxn modelId="{E9FF75C2-B665-4379-BC96-468A3A30E269}" type="presOf" srcId="{E6CF1348-509E-4212-9CF4-DB3CAEA10B6F}" destId="{6DB0B951-94F0-4584-9F61-2337F0C10735}" srcOrd="0" destOrd="0" presId="urn:microsoft.com/office/officeart/2005/8/layout/vList2"/>
    <dgm:cxn modelId="{F03332E0-B426-4A71-AC63-5B598198FDF2}" srcId="{06807569-B61C-4A2C-8CCC-266D1777FB90}" destId="{E6CF1348-509E-4212-9CF4-DB3CAEA10B6F}" srcOrd="1" destOrd="0" parTransId="{568BD919-8037-436E-8238-39BFCA501D54}" sibTransId="{28BDF84E-62BA-4AF6-A366-3ABCA3EC548E}"/>
    <dgm:cxn modelId="{E6F7E9F3-3F24-439F-9A74-5D99B5E2FA7D}" type="presParOf" srcId="{86B7B9BD-EE32-445F-B702-504B708FF558}" destId="{06AB4232-E0DD-4A9F-B8F6-26E4F0BC05DF}" srcOrd="0" destOrd="0" presId="urn:microsoft.com/office/officeart/2005/8/layout/vList2"/>
    <dgm:cxn modelId="{3B197B72-66C1-4E80-9A4B-5682216E29F3}" type="presParOf" srcId="{86B7B9BD-EE32-445F-B702-504B708FF558}" destId="{3A34AC38-2DCA-4641-B62D-6DC551ED8B3F}" srcOrd="1" destOrd="0" presId="urn:microsoft.com/office/officeart/2005/8/layout/vList2"/>
    <dgm:cxn modelId="{6ABD8DF4-6823-4EC5-BE07-3F0EDBDBF8A7}" type="presParOf" srcId="{86B7B9BD-EE32-445F-B702-504B708FF558}" destId="{6DB0B951-94F0-4584-9F61-2337F0C10735}" srcOrd="2" destOrd="0" presId="urn:microsoft.com/office/officeart/2005/8/layout/vList2"/>
    <dgm:cxn modelId="{682C63E7-26CD-4AA9-8CB0-5958201C2D0E}" type="presParOf" srcId="{86B7B9BD-EE32-445F-B702-504B708FF558}" destId="{29C1B20D-0832-44AB-8D3D-C8323AAEABDF}" srcOrd="3" destOrd="0" presId="urn:microsoft.com/office/officeart/2005/8/layout/vList2"/>
    <dgm:cxn modelId="{856A3C29-412B-49A3-9C20-B8633D13B9E8}" type="presParOf" srcId="{86B7B9BD-EE32-445F-B702-504B708FF558}" destId="{98CFB86D-6061-40A4-8A00-7502E3D2CEB7}" srcOrd="4" destOrd="0" presId="urn:microsoft.com/office/officeart/2005/8/layout/vList2"/>
    <dgm:cxn modelId="{6E7856F2-8311-493E-BC70-642864FD30ED}" type="presParOf" srcId="{86B7B9BD-EE32-445F-B702-504B708FF558}" destId="{D41BAD0C-6356-4E5A-92B9-3F3BBB5BE0DA}" srcOrd="5" destOrd="0" presId="urn:microsoft.com/office/officeart/2005/8/layout/vList2"/>
    <dgm:cxn modelId="{5FAD3790-91E3-45FA-9B6D-810ECE279B5E}" type="presParOf" srcId="{86B7B9BD-EE32-445F-B702-504B708FF558}" destId="{A21E819F-503D-483A-9B5F-EBA283266E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88E135-D8D6-4FAA-B385-E237E1D574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8911C8-87F9-44CD-ACCD-3C0B1CBD506B}">
      <dgm:prSet/>
      <dgm:spPr/>
      <dgm:t>
        <a:bodyPr/>
        <a:lstStyle/>
        <a:p>
          <a:pPr>
            <a:defRPr cap="all"/>
          </a:pPr>
          <a:r>
            <a:rPr lang="en-US" b="0" i="0"/>
            <a:t>Explore editable PowerPoint templates and presentation slide themes.</a:t>
          </a:r>
          <a:endParaRPr lang="en-US"/>
        </a:p>
      </dgm:t>
    </dgm:pt>
    <dgm:pt modelId="{CA6E0CA7-3DB2-4AFB-84F6-F5D100028C2B}" type="parTrans" cxnId="{94791A59-F2A0-4E52-8B25-833EDEE98810}">
      <dgm:prSet/>
      <dgm:spPr/>
      <dgm:t>
        <a:bodyPr/>
        <a:lstStyle/>
        <a:p>
          <a:endParaRPr lang="en-US"/>
        </a:p>
      </dgm:t>
    </dgm:pt>
    <dgm:pt modelId="{8CCCFDDC-F8EC-4144-BDFF-16B20CCF71D6}" type="sibTrans" cxnId="{94791A59-F2A0-4E52-8B25-833EDEE98810}">
      <dgm:prSet/>
      <dgm:spPr/>
      <dgm:t>
        <a:bodyPr/>
        <a:lstStyle/>
        <a:p>
          <a:endParaRPr lang="en-US"/>
        </a:p>
      </dgm:t>
    </dgm:pt>
    <dgm:pt modelId="{717EFAF7-49E2-4A6A-A583-E3DF9C115D3E}">
      <dgm:prSet/>
      <dgm:spPr/>
      <dgm:t>
        <a:bodyPr/>
        <a:lstStyle/>
        <a:p>
          <a:pPr>
            <a:defRPr cap="all"/>
          </a:pPr>
          <a:r>
            <a:rPr lang="en-US" b="0" i="0"/>
            <a:t>Communicate your ideas clearly and engage your audience.</a:t>
          </a:r>
          <a:endParaRPr lang="en-US"/>
        </a:p>
      </dgm:t>
    </dgm:pt>
    <dgm:pt modelId="{BF82A57D-1A20-42BC-BDD3-1E5179D2A5A3}" type="parTrans" cxnId="{21CF0DF8-00BE-4C82-8E38-23935377E15E}">
      <dgm:prSet/>
      <dgm:spPr/>
      <dgm:t>
        <a:bodyPr/>
        <a:lstStyle/>
        <a:p>
          <a:endParaRPr lang="en-US"/>
        </a:p>
      </dgm:t>
    </dgm:pt>
    <dgm:pt modelId="{9F679AF6-451A-4290-A249-DC4E3BD2CC24}" type="sibTrans" cxnId="{21CF0DF8-00BE-4C82-8E38-23935377E15E}">
      <dgm:prSet/>
      <dgm:spPr/>
      <dgm:t>
        <a:bodyPr/>
        <a:lstStyle/>
        <a:p>
          <a:endParaRPr lang="en-US"/>
        </a:p>
      </dgm:t>
    </dgm:pt>
    <dgm:pt modelId="{E5E46D0F-9C1D-4AB8-8CDF-2B32B0874CCC}">
      <dgm:prSet/>
      <dgm:spPr/>
      <dgm:t>
        <a:bodyPr/>
        <a:lstStyle/>
        <a:p>
          <a:pPr>
            <a:defRPr cap="all"/>
          </a:pPr>
          <a:r>
            <a:rPr lang="en-US" b="1" i="0"/>
            <a:t>1. Find a presentation template</a:t>
          </a:r>
          <a:endParaRPr lang="en-US"/>
        </a:p>
      </dgm:t>
    </dgm:pt>
    <dgm:pt modelId="{1D760320-D86C-49E1-A97F-02312ECCF2CD}" type="parTrans" cxnId="{FE010738-F224-4FA5-9C7D-7E2ABA3B39D5}">
      <dgm:prSet/>
      <dgm:spPr/>
      <dgm:t>
        <a:bodyPr/>
        <a:lstStyle/>
        <a:p>
          <a:endParaRPr lang="en-US"/>
        </a:p>
      </dgm:t>
    </dgm:pt>
    <dgm:pt modelId="{1AC1268C-A73C-4E7F-9061-2966C9C405F2}" type="sibTrans" cxnId="{FE010738-F224-4FA5-9C7D-7E2ABA3B39D5}">
      <dgm:prSet/>
      <dgm:spPr/>
      <dgm:t>
        <a:bodyPr/>
        <a:lstStyle/>
        <a:p>
          <a:endParaRPr lang="en-US"/>
        </a:p>
      </dgm:t>
    </dgm:pt>
    <dgm:pt modelId="{9BCA924B-1DAA-4655-823C-974C12F4D37A}">
      <dgm:prSet/>
      <dgm:spPr/>
      <dgm:t>
        <a:bodyPr/>
        <a:lstStyle/>
        <a:p>
          <a:pPr>
            <a:defRPr cap="all"/>
          </a:pPr>
          <a:r>
            <a:rPr lang="en-US" b="1" i="0"/>
            <a:t>2. Download &amp; edit the presentation</a:t>
          </a:r>
          <a:endParaRPr lang="en-US"/>
        </a:p>
      </dgm:t>
    </dgm:pt>
    <dgm:pt modelId="{1F4845C0-C968-4FFE-ADB2-915B61040224}" type="parTrans" cxnId="{DFCEFFBF-3649-4D2A-A7F3-EE4B93396A52}">
      <dgm:prSet/>
      <dgm:spPr/>
      <dgm:t>
        <a:bodyPr/>
        <a:lstStyle/>
        <a:p>
          <a:endParaRPr lang="en-US"/>
        </a:p>
      </dgm:t>
    </dgm:pt>
    <dgm:pt modelId="{2748710D-551B-4EBD-8D29-0D1E45380889}" type="sibTrans" cxnId="{DFCEFFBF-3649-4D2A-A7F3-EE4B93396A52}">
      <dgm:prSet/>
      <dgm:spPr/>
      <dgm:t>
        <a:bodyPr/>
        <a:lstStyle/>
        <a:p>
          <a:endParaRPr lang="en-US"/>
        </a:p>
      </dgm:t>
    </dgm:pt>
    <dgm:pt modelId="{1A8BD3DB-91DE-465F-9D08-F8843E55F56B}">
      <dgm:prSet/>
      <dgm:spPr/>
      <dgm:t>
        <a:bodyPr/>
        <a:lstStyle/>
        <a:p>
          <a:pPr>
            <a:defRPr cap="all"/>
          </a:pPr>
          <a:r>
            <a:rPr lang="en-US" b="1" i="0"/>
            <a:t>3. Present to your audience</a:t>
          </a:r>
          <a:endParaRPr lang="en-US"/>
        </a:p>
      </dgm:t>
    </dgm:pt>
    <dgm:pt modelId="{F99AEA74-A522-4C19-B2FE-EF47C1E6E3A2}" type="parTrans" cxnId="{F98EBD51-69DD-4F2F-8068-C301B1D069E2}">
      <dgm:prSet/>
      <dgm:spPr/>
      <dgm:t>
        <a:bodyPr/>
        <a:lstStyle/>
        <a:p>
          <a:endParaRPr lang="en-US"/>
        </a:p>
      </dgm:t>
    </dgm:pt>
    <dgm:pt modelId="{8158222B-3E3B-4B6F-9FA7-17B6F21337B6}" type="sibTrans" cxnId="{F98EBD51-69DD-4F2F-8068-C301B1D069E2}">
      <dgm:prSet/>
      <dgm:spPr/>
      <dgm:t>
        <a:bodyPr/>
        <a:lstStyle/>
        <a:p>
          <a:endParaRPr lang="en-US"/>
        </a:p>
      </dgm:t>
    </dgm:pt>
    <dgm:pt modelId="{6D381D1C-0A15-45B1-B02F-8D057AD841E4}" type="pres">
      <dgm:prSet presAssocID="{B988E135-D8D6-4FAA-B385-E237E1D5747C}" presName="root" presStyleCnt="0">
        <dgm:presLayoutVars>
          <dgm:dir/>
          <dgm:resizeHandles val="exact"/>
        </dgm:presLayoutVars>
      </dgm:prSet>
      <dgm:spPr/>
    </dgm:pt>
    <dgm:pt modelId="{16F19A76-DC24-43B9-A099-2319165EAB64}" type="pres">
      <dgm:prSet presAssocID="{078911C8-87F9-44CD-ACCD-3C0B1CBD506B}" presName="compNode" presStyleCnt="0"/>
      <dgm:spPr/>
    </dgm:pt>
    <dgm:pt modelId="{27F0F6CE-88C9-499A-B691-AC54B216D8E6}" type="pres">
      <dgm:prSet presAssocID="{078911C8-87F9-44CD-ACCD-3C0B1CBD506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79D99B-61E3-4146-B6E0-CDDD5071C4EC}" type="pres">
      <dgm:prSet presAssocID="{078911C8-87F9-44CD-ACCD-3C0B1CBD50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A088473-40FA-488E-BE44-4BCEE4647ADB}" type="pres">
      <dgm:prSet presAssocID="{078911C8-87F9-44CD-ACCD-3C0B1CBD506B}" presName="spaceRect" presStyleCnt="0"/>
      <dgm:spPr/>
    </dgm:pt>
    <dgm:pt modelId="{007FA1FA-5E33-44D5-99C7-89AA5E00701F}" type="pres">
      <dgm:prSet presAssocID="{078911C8-87F9-44CD-ACCD-3C0B1CBD506B}" presName="textRect" presStyleLbl="revTx" presStyleIdx="0" presStyleCnt="5">
        <dgm:presLayoutVars>
          <dgm:chMax val="1"/>
          <dgm:chPref val="1"/>
        </dgm:presLayoutVars>
      </dgm:prSet>
      <dgm:spPr/>
    </dgm:pt>
    <dgm:pt modelId="{E652FB4F-7D46-417B-8919-28EFA3A7D14F}" type="pres">
      <dgm:prSet presAssocID="{8CCCFDDC-F8EC-4144-BDFF-16B20CCF71D6}" presName="sibTrans" presStyleCnt="0"/>
      <dgm:spPr/>
    </dgm:pt>
    <dgm:pt modelId="{E83B40F6-991F-4B21-9A98-AEE57DE494D2}" type="pres">
      <dgm:prSet presAssocID="{717EFAF7-49E2-4A6A-A583-E3DF9C115D3E}" presName="compNode" presStyleCnt="0"/>
      <dgm:spPr/>
    </dgm:pt>
    <dgm:pt modelId="{0E70D055-BF86-4DD8-9197-A2943A5DCCCC}" type="pres">
      <dgm:prSet presAssocID="{717EFAF7-49E2-4A6A-A583-E3DF9C115D3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A3683D6-D5BF-4861-93FE-C05B55E9247B}" type="pres">
      <dgm:prSet presAssocID="{717EFAF7-49E2-4A6A-A583-E3DF9C115D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F98BB1D3-A6DE-456F-BF88-BFF45D15588E}" type="pres">
      <dgm:prSet presAssocID="{717EFAF7-49E2-4A6A-A583-E3DF9C115D3E}" presName="spaceRect" presStyleCnt="0"/>
      <dgm:spPr/>
    </dgm:pt>
    <dgm:pt modelId="{93AAEAB5-9B45-4FFB-B5F6-354E81FB12C4}" type="pres">
      <dgm:prSet presAssocID="{717EFAF7-49E2-4A6A-A583-E3DF9C115D3E}" presName="textRect" presStyleLbl="revTx" presStyleIdx="1" presStyleCnt="5">
        <dgm:presLayoutVars>
          <dgm:chMax val="1"/>
          <dgm:chPref val="1"/>
        </dgm:presLayoutVars>
      </dgm:prSet>
      <dgm:spPr/>
    </dgm:pt>
    <dgm:pt modelId="{5C83328C-0BB5-43BF-BFD7-EA044C2D7151}" type="pres">
      <dgm:prSet presAssocID="{9F679AF6-451A-4290-A249-DC4E3BD2CC24}" presName="sibTrans" presStyleCnt="0"/>
      <dgm:spPr/>
    </dgm:pt>
    <dgm:pt modelId="{283C0B18-A45C-4667-9604-5B83BFDC79AE}" type="pres">
      <dgm:prSet presAssocID="{E5E46D0F-9C1D-4AB8-8CDF-2B32B0874CCC}" presName="compNode" presStyleCnt="0"/>
      <dgm:spPr/>
    </dgm:pt>
    <dgm:pt modelId="{EC626DFF-AAB8-4DFE-9EE7-F4B24C635303}" type="pres">
      <dgm:prSet presAssocID="{E5E46D0F-9C1D-4AB8-8CDF-2B32B0874CC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4B769E5-6538-4E9A-8869-41B87958384C}" type="pres">
      <dgm:prSet presAssocID="{E5E46D0F-9C1D-4AB8-8CDF-2B32B0874C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1547A57-2E7C-4300-938E-ED87BFE5F967}" type="pres">
      <dgm:prSet presAssocID="{E5E46D0F-9C1D-4AB8-8CDF-2B32B0874CCC}" presName="spaceRect" presStyleCnt="0"/>
      <dgm:spPr/>
    </dgm:pt>
    <dgm:pt modelId="{190F32CB-8CE7-408A-ACDC-32FFC0E94049}" type="pres">
      <dgm:prSet presAssocID="{E5E46D0F-9C1D-4AB8-8CDF-2B32B0874CCC}" presName="textRect" presStyleLbl="revTx" presStyleIdx="2" presStyleCnt="5">
        <dgm:presLayoutVars>
          <dgm:chMax val="1"/>
          <dgm:chPref val="1"/>
        </dgm:presLayoutVars>
      </dgm:prSet>
      <dgm:spPr/>
    </dgm:pt>
    <dgm:pt modelId="{D87EC4AB-5322-4667-AC15-865020ABE218}" type="pres">
      <dgm:prSet presAssocID="{1AC1268C-A73C-4E7F-9061-2966C9C405F2}" presName="sibTrans" presStyleCnt="0"/>
      <dgm:spPr/>
    </dgm:pt>
    <dgm:pt modelId="{E363EBCE-D5FF-41FA-BBFA-10005396AA25}" type="pres">
      <dgm:prSet presAssocID="{9BCA924B-1DAA-4655-823C-974C12F4D37A}" presName="compNode" presStyleCnt="0"/>
      <dgm:spPr/>
    </dgm:pt>
    <dgm:pt modelId="{FC3C3573-4135-485E-8EBB-FEED5EBEE1F3}" type="pres">
      <dgm:prSet presAssocID="{9BCA924B-1DAA-4655-823C-974C12F4D37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747F0C5-43BC-4B86-88DE-58B56A4644A6}" type="pres">
      <dgm:prSet presAssocID="{9BCA924B-1DAA-4655-823C-974C12F4D3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B505E01E-C3B3-490D-83CD-40C581B8427F}" type="pres">
      <dgm:prSet presAssocID="{9BCA924B-1DAA-4655-823C-974C12F4D37A}" presName="spaceRect" presStyleCnt="0"/>
      <dgm:spPr/>
    </dgm:pt>
    <dgm:pt modelId="{7356923C-9D91-4AC9-9BB8-9AACDD7304B0}" type="pres">
      <dgm:prSet presAssocID="{9BCA924B-1DAA-4655-823C-974C12F4D37A}" presName="textRect" presStyleLbl="revTx" presStyleIdx="3" presStyleCnt="5">
        <dgm:presLayoutVars>
          <dgm:chMax val="1"/>
          <dgm:chPref val="1"/>
        </dgm:presLayoutVars>
      </dgm:prSet>
      <dgm:spPr/>
    </dgm:pt>
    <dgm:pt modelId="{C65C43E0-70BE-422B-A55D-C4A006666BDA}" type="pres">
      <dgm:prSet presAssocID="{2748710D-551B-4EBD-8D29-0D1E45380889}" presName="sibTrans" presStyleCnt="0"/>
      <dgm:spPr/>
    </dgm:pt>
    <dgm:pt modelId="{901B0B66-507A-48D6-9AAD-0395B9EE100A}" type="pres">
      <dgm:prSet presAssocID="{1A8BD3DB-91DE-465F-9D08-F8843E55F56B}" presName="compNode" presStyleCnt="0"/>
      <dgm:spPr/>
    </dgm:pt>
    <dgm:pt modelId="{5441EC4D-C815-4F79-9785-6643435A0130}" type="pres">
      <dgm:prSet presAssocID="{1A8BD3DB-91DE-465F-9D08-F8843E55F56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ECF989E-9A59-47DD-A84D-510602FD4F35}" type="pres">
      <dgm:prSet presAssocID="{1A8BD3DB-91DE-465F-9D08-F8843E55F5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365D66A-7858-470F-B2D1-3A6B455ECADD}" type="pres">
      <dgm:prSet presAssocID="{1A8BD3DB-91DE-465F-9D08-F8843E55F56B}" presName="spaceRect" presStyleCnt="0"/>
      <dgm:spPr/>
    </dgm:pt>
    <dgm:pt modelId="{8D9E608B-6E02-4C5A-B513-6278BF6473F6}" type="pres">
      <dgm:prSet presAssocID="{1A8BD3DB-91DE-465F-9D08-F8843E55F56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E010738-F224-4FA5-9C7D-7E2ABA3B39D5}" srcId="{B988E135-D8D6-4FAA-B385-E237E1D5747C}" destId="{E5E46D0F-9C1D-4AB8-8CDF-2B32B0874CCC}" srcOrd="2" destOrd="0" parTransId="{1D760320-D86C-49E1-A97F-02312ECCF2CD}" sibTransId="{1AC1268C-A73C-4E7F-9061-2966C9C405F2}"/>
    <dgm:cxn modelId="{CEFCAC5E-0D08-4300-8644-F9736FBF82B4}" type="presOf" srcId="{E5E46D0F-9C1D-4AB8-8CDF-2B32B0874CCC}" destId="{190F32CB-8CE7-408A-ACDC-32FFC0E94049}" srcOrd="0" destOrd="0" presId="urn:microsoft.com/office/officeart/2018/5/layout/IconLeafLabelList"/>
    <dgm:cxn modelId="{2D2EC748-920C-4665-A2B7-DE2D3A65A1D9}" type="presOf" srcId="{078911C8-87F9-44CD-ACCD-3C0B1CBD506B}" destId="{007FA1FA-5E33-44D5-99C7-89AA5E00701F}" srcOrd="0" destOrd="0" presId="urn:microsoft.com/office/officeart/2018/5/layout/IconLeafLabelList"/>
    <dgm:cxn modelId="{F98EBD51-69DD-4F2F-8068-C301B1D069E2}" srcId="{B988E135-D8D6-4FAA-B385-E237E1D5747C}" destId="{1A8BD3DB-91DE-465F-9D08-F8843E55F56B}" srcOrd="4" destOrd="0" parTransId="{F99AEA74-A522-4C19-B2FE-EF47C1E6E3A2}" sibTransId="{8158222B-3E3B-4B6F-9FA7-17B6F21337B6}"/>
    <dgm:cxn modelId="{94791A59-F2A0-4E52-8B25-833EDEE98810}" srcId="{B988E135-D8D6-4FAA-B385-E237E1D5747C}" destId="{078911C8-87F9-44CD-ACCD-3C0B1CBD506B}" srcOrd="0" destOrd="0" parTransId="{CA6E0CA7-3DB2-4AFB-84F6-F5D100028C2B}" sibTransId="{8CCCFDDC-F8EC-4144-BDFF-16B20CCF71D6}"/>
    <dgm:cxn modelId="{B43B6EBC-B2A2-4D3C-AE89-2238E1BBB222}" type="presOf" srcId="{717EFAF7-49E2-4A6A-A583-E3DF9C115D3E}" destId="{93AAEAB5-9B45-4FFB-B5F6-354E81FB12C4}" srcOrd="0" destOrd="0" presId="urn:microsoft.com/office/officeart/2018/5/layout/IconLeafLabelList"/>
    <dgm:cxn modelId="{DFCEFFBF-3649-4D2A-A7F3-EE4B93396A52}" srcId="{B988E135-D8D6-4FAA-B385-E237E1D5747C}" destId="{9BCA924B-1DAA-4655-823C-974C12F4D37A}" srcOrd="3" destOrd="0" parTransId="{1F4845C0-C968-4FFE-ADB2-915B61040224}" sibTransId="{2748710D-551B-4EBD-8D29-0D1E45380889}"/>
    <dgm:cxn modelId="{A453B7DF-CF0F-4C32-9266-0385D9B8E238}" type="presOf" srcId="{B988E135-D8D6-4FAA-B385-E237E1D5747C}" destId="{6D381D1C-0A15-45B1-B02F-8D057AD841E4}" srcOrd="0" destOrd="0" presId="urn:microsoft.com/office/officeart/2018/5/layout/IconLeafLabelList"/>
    <dgm:cxn modelId="{54DFA6E1-50DE-47F7-A3DF-D6B103B96823}" type="presOf" srcId="{1A8BD3DB-91DE-465F-9D08-F8843E55F56B}" destId="{8D9E608B-6E02-4C5A-B513-6278BF6473F6}" srcOrd="0" destOrd="0" presId="urn:microsoft.com/office/officeart/2018/5/layout/IconLeafLabelList"/>
    <dgm:cxn modelId="{3B2CA2ED-C394-4DDC-914A-0E4DFBCBAA51}" type="presOf" srcId="{9BCA924B-1DAA-4655-823C-974C12F4D37A}" destId="{7356923C-9D91-4AC9-9BB8-9AACDD7304B0}" srcOrd="0" destOrd="0" presId="urn:microsoft.com/office/officeart/2018/5/layout/IconLeafLabelList"/>
    <dgm:cxn modelId="{21CF0DF8-00BE-4C82-8E38-23935377E15E}" srcId="{B988E135-D8D6-4FAA-B385-E237E1D5747C}" destId="{717EFAF7-49E2-4A6A-A583-E3DF9C115D3E}" srcOrd="1" destOrd="0" parTransId="{BF82A57D-1A20-42BC-BDD3-1E5179D2A5A3}" sibTransId="{9F679AF6-451A-4290-A249-DC4E3BD2CC24}"/>
    <dgm:cxn modelId="{46551195-64F1-4FF2-A87C-4ACC24A5788C}" type="presParOf" srcId="{6D381D1C-0A15-45B1-B02F-8D057AD841E4}" destId="{16F19A76-DC24-43B9-A099-2319165EAB64}" srcOrd="0" destOrd="0" presId="urn:microsoft.com/office/officeart/2018/5/layout/IconLeafLabelList"/>
    <dgm:cxn modelId="{B335D844-1790-45CA-8F30-CD8F30A3E62F}" type="presParOf" srcId="{16F19A76-DC24-43B9-A099-2319165EAB64}" destId="{27F0F6CE-88C9-499A-B691-AC54B216D8E6}" srcOrd="0" destOrd="0" presId="urn:microsoft.com/office/officeart/2018/5/layout/IconLeafLabelList"/>
    <dgm:cxn modelId="{97C4E73A-8261-4B44-9BD5-64020EA1AB49}" type="presParOf" srcId="{16F19A76-DC24-43B9-A099-2319165EAB64}" destId="{B479D99B-61E3-4146-B6E0-CDDD5071C4EC}" srcOrd="1" destOrd="0" presId="urn:microsoft.com/office/officeart/2018/5/layout/IconLeafLabelList"/>
    <dgm:cxn modelId="{3C2F81B6-844B-48B9-A6E3-85909547D9E2}" type="presParOf" srcId="{16F19A76-DC24-43B9-A099-2319165EAB64}" destId="{3A088473-40FA-488E-BE44-4BCEE4647ADB}" srcOrd="2" destOrd="0" presId="urn:microsoft.com/office/officeart/2018/5/layout/IconLeafLabelList"/>
    <dgm:cxn modelId="{1694DF94-CB89-4A71-885E-A39CBA287024}" type="presParOf" srcId="{16F19A76-DC24-43B9-A099-2319165EAB64}" destId="{007FA1FA-5E33-44D5-99C7-89AA5E00701F}" srcOrd="3" destOrd="0" presId="urn:microsoft.com/office/officeart/2018/5/layout/IconLeafLabelList"/>
    <dgm:cxn modelId="{3390F88C-8FFA-45C6-919B-B06B06C7FAAA}" type="presParOf" srcId="{6D381D1C-0A15-45B1-B02F-8D057AD841E4}" destId="{E652FB4F-7D46-417B-8919-28EFA3A7D14F}" srcOrd="1" destOrd="0" presId="urn:microsoft.com/office/officeart/2018/5/layout/IconLeafLabelList"/>
    <dgm:cxn modelId="{D68E1132-E7A4-4D6C-A2F0-5EAE2A6E50AC}" type="presParOf" srcId="{6D381D1C-0A15-45B1-B02F-8D057AD841E4}" destId="{E83B40F6-991F-4B21-9A98-AEE57DE494D2}" srcOrd="2" destOrd="0" presId="urn:microsoft.com/office/officeart/2018/5/layout/IconLeafLabelList"/>
    <dgm:cxn modelId="{AF260E1B-FC58-421A-8994-30C07C2CC64F}" type="presParOf" srcId="{E83B40F6-991F-4B21-9A98-AEE57DE494D2}" destId="{0E70D055-BF86-4DD8-9197-A2943A5DCCCC}" srcOrd="0" destOrd="0" presId="urn:microsoft.com/office/officeart/2018/5/layout/IconLeafLabelList"/>
    <dgm:cxn modelId="{8C4E9C40-7D9D-480A-85AD-83C988866B73}" type="presParOf" srcId="{E83B40F6-991F-4B21-9A98-AEE57DE494D2}" destId="{AA3683D6-D5BF-4861-93FE-C05B55E9247B}" srcOrd="1" destOrd="0" presId="urn:microsoft.com/office/officeart/2018/5/layout/IconLeafLabelList"/>
    <dgm:cxn modelId="{1A21F60A-2F0F-4994-B895-D06B31AC3F78}" type="presParOf" srcId="{E83B40F6-991F-4B21-9A98-AEE57DE494D2}" destId="{F98BB1D3-A6DE-456F-BF88-BFF45D15588E}" srcOrd="2" destOrd="0" presId="urn:microsoft.com/office/officeart/2018/5/layout/IconLeafLabelList"/>
    <dgm:cxn modelId="{270C8C73-54D4-4148-A95A-9BFDA8089FF5}" type="presParOf" srcId="{E83B40F6-991F-4B21-9A98-AEE57DE494D2}" destId="{93AAEAB5-9B45-4FFB-B5F6-354E81FB12C4}" srcOrd="3" destOrd="0" presId="urn:microsoft.com/office/officeart/2018/5/layout/IconLeafLabelList"/>
    <dgm:cxn modelId="{8D54F6F8-ADA5-4268-8B8C-39EE34D3E4BE}" type="presParOf" srcId="{6D381D1C-0A15-45B1-B02F-8D057AD841E4}" destId="{5C83328C-0BB5-43BF-BFD7-EA044C2D7151}" srcOrd="3" destOrd="0" presId="urn:microsoft.com/office/officeart/2018/5/layout/IconLeafLabelList"/>
    <dgm:cxn modelId="{AF5AC1D7-47C6-4671-ADD6-7446F3C2020F}" type="presParOf" srcId="{6D381D1C-0A15-45B1-B02F-8D057AD841E4}" destId="{283C0B18-A45C-4667-9604-5B83BFDC79AE}" srcOrd="4" destOrd="0" presId="urn:microsoft.com/office/officeart/2018/5/layout/IconLeafLabelList"/>
    <dgm:cxn modelId="{18F0DF49-AA1A-43C7-B424-210F9AF9A585}" type="presParOf" srcId="{283C0B18-A45C-4667-9604-5B83BFDC79AE}" destId="{EC626DFF-AAB8-4DFE-9EE7-F4B24C635303}" srcOrd="0" destOrd="0" presId="urn:microsoft.com/office/officeart/2018/5/layout/IconLeafLabelList"/>
    <dgm:cxn modelId="{D70B1698-6B6C-4DF3-A274-FC01C85034D7}" type="presParOf" srcId="{283C0B18-A45C-4667-9604-5B83BFDC79AE}" destId="{84B769E5-6538-4E9A-8869-41B87958384C}" srcOrd="1" destOrd="0" presId="urn:microsoft.com/office/officeart/2018/5/layout/IconLeafLabelList"/>
    <dgm:cxn modelId="{ABBF7AFC-4B50-42DF-8865-E64D4C64522B}" type="presParOf" srcId="{283C0B18-A45C-4667-9604-5B83BFDC79AE}" destId="{C1547A57-2E7C-4300-938E-ED87BFE5F967}" srcOrd="2" destOrd="0" presId="urn:microsoft.com/office/officeart/2018/5/layout/IconLeafLabelList"/>
    <dgm:cxn modelId="{F062A690-4F99-4FB4-B724-36DEC9F5A0B2}" type="presParOf" srcId="{283C0B18-A45C-4667-9604-5B83BFDC79AE}" destId="{190F32CB-8CE7-408A-ACDC-32FFC0E94049}" srcOrd="3" destOrd="0" presId="urn:microsoft.com/office/officeart/2018/5/layout/IconLeafLabelList"/>
    <dgm:cxn modelId="{325C4AC7-AABA-4F1F-8F89-438147C10372}" type="presParOf" srcId="{6D381D1C-0A15-45B1-B02F-8D057AD841E4}" destId="{D87EC4AB-5322-4667-AC15-865020ABE218}" srcOrd="5" destOrd="0" presId="urn:microsoft.com/office/officeart/2018/5/layout/IconLeafLabelList"/>
    <dgm:cxn modelId="{0141879F-9D7C-4282-9709-882A818DA8E5}" type="presParOf" srcId="{6D381D1C-0A15-45B1-B02F-8D057AD841E4}" destId="{E363EBCE-D5FF-41FA-BBFA-10005396AA25}" srcOrd="6" destOrd="0" presId="urn:microsoft.com/office/officeart/2018/5/layout/IconLeafLabelList"/>
    <dgm:cxn modelId="{D8378023-D006-4C2A-81A9-A574B9E923B1}" type="presParOf" srcId="{E363EBCE-D5FF-41FA-BBFA-10005396AA25}" destId="{FC3C3573-4135-485E-8EBB-FEED5EBEE1F3}" srcOrd="0" destOrd="0" presId="urn:microsoft.com/office/officeart/2018/5/layout/IconLeafLabelList"/>
    <dgm:cxn modelId="{9110C83D-1FA0-453F-8C71-F270F5ACA72A}" type="presParOf" srcId="{E363EBCE-D5FF-41FA-BBFA-10005396AA25}" destId="{6747F0C5-43BC-4B86-88DE-58B56A4644A6}" srcOrd="1" destOrd="0" presId="urn:microsoft.com/office/officeart/2018/5/layout/IconLeafLabelList"/>
    <dgm:cxn modelId="{75D63B74-5B43-493A-BBD7-701AF09CF24E}" type="presParOf" srcId="{E363EBCE-D5FF-41FA-BBFA-10005396AA25}" destId="{B505E01E-C3B3-490D-83CD-40C581B8427F}" srcOrd="2" destOrd="0" presId="urn:microsoft.com/office/officeart/2018/5/layout/IconLeafLabelList"/>
    <dgm:cxn modelId="{E6AFD655-A178-44C6-8EAD-50D87617FC20}" type="presParOf" srcId="{E363EBCE-D5FF-41FA-BBFA-10005396AA25}" destId="{7356923C-9D91-4AC9-9BB8-9AACDD7304B0}" srcOrd="3" destOrd="0" presId="urn:microsoft.com/office/officeart/2018/5/layout/IconLeafLabelList"/>
    <dgm:cxn modelId="{5643DF84-9A45-4EE4-9277-CE5EF924E151}" type="presParOf" srcId="{6D381D1C-0A15-45B1-B02F-8D057AD841E4}" destId="{C65C43E0-70BE-422B-A55D-C4A006666BDA}" srcOrd="7" destOrd="0" presId="urn:microsoft.com/office/officeart/2018/5/layout/IconLeafLabelList"/>
    <dgm:cxn modelId="{8C280FE4-D3BD-45B7-968D-19D47282AA45}" type="presParOf" srcId="{6D381D1C-0A15-45B1-B02F-8D057AD841E4}" destId="{901B0B66-507A-48D6-9AAD-0395B9EE100A}" srcOrd="8" destOrd="0" presId="urn:microsoft.com/office/officeart/2018/5/layout/IconLeafLabelList"/>
    <dgm:cxn modelId="{073C9332-F6ED-49B2-A701-BE27A415449F}" type="presParOf" srcId="{901B0B66-507A-48D6-9AAD-0395B9EE100A}" destId="{5441EC4D-C815-4F79-9785-6643435A0130}" srcOrd="0" destOrd="0" presId="urn:microsoft.com/office/officeart/2018/5/layout/IconLeafLabelList"/>
    <dgm:cxn modelId="{8723FD51-3566-48F6-97AE-D2C180767A04}" type="presParOf" srcId="{901B0B66-507A-48D6-9AAD-0395B9EE100A}" destId="{2ECF989E-9A59-47DD-A84D-510602FD4F35}" srcOrd="1" destOrd="0" presId="urn:microsoft.com/office/officeart/2018/5/layout/IconLeafLabelList"/>
    <dgm:cxn modelId="{D8106E90-D0B2-4C45-869F-D2465873B88C}" type="presParOf" srcId="{901B0B66-507A-48D6-9AAD-0395B9EE100A}" destId="{3365D66A-7858-470F-B2D1-3A6B455ECADD}" srcOrd="2" destOrd="0" presId="urn:microsoft.com/office/officeart/2018/5/layout/IconLeafLabelList"/>
    <dgm:cxn modelId="{20AE8B46-E7C3-44F6-B7AF-D38D3DF32EB0}" type="presParOf" srcId="{901B0B66-507A-48D6-9AAD-0395B9EE100A}" destId="{8D9E608B-6E02-4C5A-B513-6278BF6473F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A11705-548E-44BF-B055-DF5AB2366B5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F89A2F-C0E1-4C74-B6CD-FDC41ACBC6C4}">
      <dgm:prSet/>
      <dgm:spPr/>
      <dgm:t>
        <a:bodyPr/>
        <a:lstStyle/>
        <a:p>
          <a:r>
            <a:rPr lang="en-US" b="0" i="0" dirty="0"/>
            <a:t>Use font size no smaller than 24 point. </a:t>
          </a:r>
          <a:endParaRPr lang="en-US" dirty="0"/>
        </a:p>
      </dgm:t>
    </dgm:pt>
    <dgm:pt modelId="{38819F1C-D8C9-4263-8726-E7B981588CE4}" type="parTrans" cxnId="{A5F1A543-27FA-47FF-AF02-8C7ECE9A1C2C}">
      <dgm:prSet/>
      <dgm:spPr/>
      <dgm:t>
        <a:bodyPr/>
        <a:lstStyle/>
        <a:p>
          <a:endParaRPr lang="en-US"/>
        </a:p>
      </dgm:t>
    </dgm:pt>
    <dgm:pt modelId="{2516A418-7B64-4667-8A56-E151A41649BE}" type="sibTrans" cxnId="{A5F1A543-27FA-47FF-AF02-8C7ECE9A1C2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2ED93D8-6843-4595-9F43-FC728D9231C8}">
      <dgm:prSet/>
      <dgm:spPr/>
      <dgm:t>
        <a:bodyPr/>
        <a:lstStyle/>
        <a:p>
          <a:r>
            <a:rPr lang="en-US" b="0" i="0" dirty="0"/>
            <a:t>Clearly label each screen. Use a larger font (35-45 points) or different color for the title. </a:t>
          </a:r>
          <a:endParaRPr lang="en-US" dirty="0"/>
        </a:p>
      </dgm:t>
    </dgm:pt>
    <dgm:pt modelId="{16381147-BBBD-412B-A80B-8A343844DAC8}" type="parTrans" cxnId="{FF0B0ADC-94EC-4B98-8CE0-B3C43312179D}">
      <dgm:prSet/>
      <dgm:spPr/>
      <dgm:t>
        <a:bodyPr/>
        <a:lstStyle/>
        <a:p>
          <a:endParaRPr lang="en-US"/>
        </a:p>
      </dgm:t>
    </dgm:pt>
    <dgm:pt modelId="{212F5E69-F3EE-44DB-B7D9-49E30219B516}" type="sibTrans" cxnId="{FF0B0ADC-94EC-4B98-8CE0-B3C43312179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4D402BA-30C2-4670-9F34-5F134651BB84}">
      <dgm:prSet/>
      <dgm:spPr/>
      <dgm:t>
        <a:bodyPr/>
        <a:lstStyle/>
        <a:p>
          <a:r>
            <a:rPr lang="en-US" b="0" i="0"/>
            <a:t>Keep the background consistent and subtle</a:t>
          </a:r>
          <a:endParaRPr lang="en-US"/>
        </a:p>
      </dgm:t>
    </dgm:pt>
    <dgm:pt modelId="{BE9DA08E-7297-466F-91A1-BEE52B478DEA}" type="parTrans" cxnId="{CD0B970B-30B6-4846-B73E-F7606E8FAE1A}">
      <dgm:prSet/>
      <dgm:spPr/>
      <dgm:t>
        <a:bodyPr/>
        <a:lstStyle/>
        <a:p>
          <a:endParaRPr lang="en-US"/>
        </a:p>
      </dgm:t>
    </dgm:pt>
    <dgm:pt modelId="{E8CF0527-032B-4EE0-A740-7B161C637677}" type="sibTrans" cxnId="{CD0B970B-30B6-4846-B73E-F7606E8FAE1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49802DF-499C-498C-9F05-8BD8CBAB002A}">
      <dgm:prSet/>
      <dgm:spPr/>
      <dgm:t>
        <a:bodyPr/>
        <a:lstStyle/>
        <a:p>
          <a:r>
            <a:rPr lang="en-US" b="0" i="0"/>
            <a:t>Clearly label the graphic. </a:t>
          </a:r>
          <a:endParaRPr lang="en-US"/>
        </a:p>
      </dgm:t>
    </dgm:pt>
    <dgm:pt modelId="{0E5963C3-BB33-4F75-8B3E-FD18DB40DE6F}" type="parTrans" cxnId="{CE2EE84F-1966-4FF8-A48C-505B655493E4}">
      <dgm:prSet/>
      <dgm:spPr/>
      <dgm:t>
        <a:bodyPr/>
        <a:lstStyle/>
        <a:p>
          <a:endParaRPr lang="en-US"/>
        </a:p>
      </dgm:t>
    </dgm:pt>
    <dgm:pt modelId="{C0ADF6F9-A4B2-4C48-A391-56CF40020B7E}" type="sibTrans" cxnId="{CE2EE84F-1966-4FF8-A48C-505B655493E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0BC4169-A9F5-4D6A-85F2-2F17439075FE}">
      <dgm:prSet/>
      <dgm:spPr/>
      <dgm:t>
        <a:bodyPr/>
        <a:lstStyle/>
        <a:p>
          <a:r>
            <a:rPr lang="en-US" b="0" i="0"/>
            <a:t>Limit the number of colors on a single screen</a:t>
          </a:r>
          <a:endParaRPr lang="en-US"/>
        </a:p>
      </dgm:t>
    </dgm:pt>
    <dgm:pt modelId="{52D7D93C-5060-4E45-A64D-DBCEE1923470}" type="parTrans" cxnId="{54F7CFFD-0F06-418C-8BCD-ACDD9D7C061E}">
      <dgm:prSet/>
      <dgm:spPr/>
      <dgm:t>
        <a:bodyPr/>
        <a:lstStyle/>
        <a:p>
          <a:endParaRPr lang="en-US"/>
        </a:p>
      </dgm:t>
    </dgm:pt>
    <dgm:pt modelId="{B83517D3-ECBD-492C-89F2-34D164F4CB9B}" type="sibTrans" cxnId="{54F7CFFD-0F06-418C-8BCD-ACDD9D7C061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8B26833-E443-4267-A6CD-A7FAA87C4A44}">
      <dgm:prSet/>
      <dgm:spPr/>
      <dgm:t>
        <a:bodyPr/>
        <a:lstStyle/>
        <a:p>
          <a:r>
            <a:rPr lang="en-US" b="0" i="0"/>
            <a:t>Check the spelling and grammar. </a:t>
          </a:r>
          <a:endParaRPr lang="en-US"/>
        </a:p>
      </dgm:t>
    </dgm:pt>
    <dgm:pt modelId="{7D55AD7B-B8FB-4694-B684-2FA89DE6FB31}" type="parTrans" cxnId="{FE231D00-597C-43F5-B5F0-E40FF70D6714}">
      <dgm:prSet/>
      <dgm:spPr/>
      <dgm:t>
        <a:bodyPr/>
        <a:lstStyle/>
        <a:p>
          <a:endParaRPr lang="en-US"/>
        </a:p>
      </dgm:t>
    </dgm:pt>
    <dgm:pt modelId="{6E5B2670-F0CD-48B9-9B14-92CA07AD7D87}" type="sibTrans" cxnId="{FE231D00-597C-43F5-B5F0-E40FF70D6714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A6150A31-CDE5-4829-BFFB-ECFD67F3F9BD}">
      <dgm:prSet/>
      <dgm:spPr/>
      <dgm:t>
        <a:bodyPr/>
        <a:lstStyle/>
        <a:p>
          <a:r>
            <a:rPr lang="en-US" b="0" i="0"/>
            <a:t>Do not read the presentation. Practice the presentation so you can speak from bullet points.</a:t>
          </a:r>
          <a:endParaRPr lang="en-US"/>
        </a:p>
      </dgm:t>
    </dgm:pt>
    <dgm:pt modelId="{BF78E356-CC22-441E-B14E-CC39A8DA2401}" type="parTrans" cxnId="{1A489B34-3DED-494A-97CE-1A01E75230B1}">
      <dgm:prSet/>
      <dgm:spPr/>
      <dgm:t>
        <a:bodyPr/>
        <a:lstStyle/>
        <a:p>
          <a:endParaRPr lang="en-US"/>
        </a:p>
      </dgm:t>
    </dgm:pt>
    <dgm:pt modelId="{434D8D7D-84A6-4E28-A8E7-21F52C244449}" type="sibTrans" cxnId="{1A489B34-3DED-494A-97CE-1A01E75230B1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36EBD638-BE23-4023-9708-185E4F6E9557}" type="pres">
      <dgm:prSet presAssocID="{34A11705-548E-44BF-B055-DF5AB2366B5E}" presName="linearFlow" presStyleCnt="0">
        <dgm:presLayoutVars>
          <dgm:dir/>
          <dgm:animLvl val="lvl"/>
          <dgm:resizeHandles val="exact"/>
        </dgm:presLayoutVars>
      </dgm:prSet>
      <dgm:spPr/>
    </dgm:pt>
    <dgm:pt modelId="{2E5C7791-BE56-46C4-AF55-01E2623570FD}" type="pres">
      <dgm:prSet presAssocID="{A8F89A2F-C0E1-4C74-B6CD-FDC41ACBC6C4}" presName="compositeNode" presStyleCnt="0"/>
      <dgm:spPr/>
    </dgm:pt>
    <dgm:pt modelId="{1C3A5548-0DA6-424B-B715-47CDE3C2F9B8}" type="pres">
      <dgm:prSet presAssocID="{A8F89A2F-C0E1-4C74-B6CD-FDC41ACBC6C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77FF276-1A42-401A-BC21-93F3A54001C6}" type="pres">
      <dgm:prSet presAssocID="{A8F89A2F-C0E1-4C74-B6CD-FDC41ACBC6C4}" presName="parSh" presStyleCnt="0"/>
      <dgm:spPr/>
    </dgm:pt>
    <dgm:pt modelId="{9022E921-2641-40B6-99D8-FD01AB03B773}" type="pres">
      <dgm:prSet presAssocID="{A8F89A2F-C0E1-4C74-B6CD-FDC41ACBC6C4}" presName="lineNode" presStyleLbl="alignAccFollowNode1" presStyleIdx="0" presStyleCnt="21"/>
      <dgm:spPr/>
    </dgm:pt>
    <dgm:pt modelId="{368EF7F0-598A-489F-BCEF-D55871CC18E3}" type="pres">
      <dgm:prSet presAssocID="{A8F89A2F-C0E1-4C74-B6CD-FDC41ACBC6C4}" presName="lineArrowNode" presStyleLbl="alignAccFollowNode1" presStyleIdx="1" presStyleCnt="21"/>
      <dgm:spPr/>
    </dgm:pt>
    <dgm:pt modelId="{C4930159-534F-486C-907B-57C4123479F9}" type="pres">
      <dgm:prSet presAssocID="{2516A418-7B64-4667-8A56-E151A41649BE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90DA1834-F2AE-4A87-B315-C0043C26CB45}" type="pres">
      <dgm:prSet presAssocID="{2516A418-7B64-4667-8A56-E151A41649BE}" presName="spacerBetweenCircleAndCallout" presStyleCnt="0">
        <dgm:presLayoutVars/>
      </dgm:prSet>
      <dgm:spPr/>
    </dgm:pt>
    <dgm:pt modelId="{6C4DDED4-173C-48FA-B70F-7880D0C48E4F}" type="pres">
      <dgm:prSet presAssocID="{A8F89A2F-C0E1-4C74-B6CD-FDC41ACBC6C4}" presName="nodeText" presStyleLbl="alignAccFollowNode1" presStyleIdx="2" presStyleCnt="21">
        <dgm:presLayoutVars>
          <dgm:bulletEnabled val="1"/>
        </dgm:presLayoutVars>
      </dgm:prSet>
      <dgm:spPr/>
    </dgm:pt>
    <dgm:pt modelId="{3ABE7F70-DC15-46A4-8DF9-A9D8CACC94EC}" type="pres">
      <dgm:prSet presAssocID="{2516A418-7B64-4667-8A56-E151A41649BE}" presName="sibTransComposite" presStyleCnt="0"/>
      <dgm:spPr/>
    </dgm:pt>
    <dgm:pt modelId="{4768D403-C276-4773-B97F-658F3E798DCD}" type="pres">
      <dgm:prSet presAssocID="{C2ED93D8-6843-4595-9F43-FC728D9231C8}" presName="compositeNode" presStyleCnt="0"/>
      <dgm:spPr/>
    </dgm:pt>
    <dgm:pt modelId="{1A0F844C-D39E-4339-BD64-E18FB1F5490B}" type="pres">
      <dgm:prSet presAssocID="{C2ED93D8-6843-4595-9F43-FC728D9231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7841FC1-8829-4234-B597-84269F1071CF}" type="pres">
      <dgm:prSet presAssocID="{C2ED93D8-6843-4595-9F43-FC728D9231C8}" presName="parSh" presStyleCnt="0"/>
      <dgm:spPr/>
    </dgm:pt>
    <dgm:pt modelId="{4C4CD077-93F1-4703-9CC8-F0B1B8234A73}" type="pres">
      <dgm:prSet presAssocID="{C2ED93D8-6843-4595-9F43-FC728D9231C8}" presName="lineNode" presStyleLbl="alignAccFollowNode1" presStyleIdx="3" presStyleCnt="21"/>
      <dgm:spPr/>
    </dgm:pt>
    <dgm:pt modelId="{AEACE9FC-9E53-4D27-A595-41DC6276DFC2}" type="pres">
      <dgm:prSet presAssocID="{C2ED93D8-6843-4595-9F43-FC728D9231C8}" presName="lineArrowNode" presStyleLbl="alignAccFollowNode1" presStyleIdx="4" presStyleCnt="21"/>
      <dgm:spPr/>
    </dgm:pt>
    <dgm:pt modelId="{13DAD90A-857F-4FB5-A12E-B614B788947A}" type="pres">
      <dgm:prSet presAssocID="{212F5E69-F3EE-44DB-B7D9-49E30219B516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ADF0333C-BE60-4E69-9845-3F5E0D7AC8E8}" type="pres">
      <dgm:prSet presAssocID="{212F5E69-F3EE-44DB-B7D9-49E30219B516}" presName="spacerBetweenCircleAndCallout" presStyleCnt="0">
        <dgm:presLayoutVars/>
      </dgm:prSet>
      <dgm:spPr/>
    </dgm:pt>
    <dgm:pt modelId="{E41F73DF-4457-4541-BF68-F646B7DFA63B}" type="pres">
      <dgm:prSet presAssocID="{C2ED93D8-6843-4595-9F43-FC728D9231C8}" presName="nodeText" presStyleLbl="alignAccFollowNode1" presStyleIdx="5" presStyleCnt="21">
        <dgm:presLayoutVars>
          <dgm:bulletEnabled val="1"/>
        </dgm:presLayoutVars>
      </dgm:prSet>
      <dgm:spPr/>
    </dgm:pt>
    <dgm:pt modelId="{5A3EC400-97BF-4988-8C92-3E4B0E98E5D3}" type="pres">
      <dgm:prSet presAssocID="{212F5E69-F3EE-44DB-B7D9-49E30219B516}" presName="sibTransComposite" presStyleCnt="0"/>
      <dgm:spPr/>
    </dgm:pt>
    <dgm:pt modelId="{45FA1552-F41A-475F-9465-5AC87C87B3B4}" type="pres">
      <dgm:prSet presAssocID="{74D402BA-30C2-4670-9F34-5F134651BB84}" presName="compositeNode" presStyleCnt="0"/>
      <dgm:spPr/>
    </dgm:pt>
    <dgm:pt modelId="{AC43E465-E3A2-4EA2-BD01-D4182548F2FB}" type="pres">
      <dgm:prSet presAssocID="{74D402BA-30C2-4670-9F34-5F134651BB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15C023E-B33C-42C8-BAB0-4FB73DF3177F}" type="pres">
      <dgm:prSet presAssocID="{74D402BA-30C2-4670-9F34-5F134651BB84}" presName="parSh" presStyleCnt="0"/>
      <dgm:spPr/>
    </dgm:pt>
    <dgm:pt modelId="{1A9A3090-1528-46E1-A78D-83204A8F219E}" type="pres">
      <dgm:prSet presAssocID="{74D402BA-30C2-4670-9F34-5F134651BB84}" presName="lineNode" presStyleLbl="alignAccFollowNode1" presStyleIdx="6" presStyleCnt="21"/>
      <dgm:spPr/>
    </dgm:pt>
    <dgm:pt modelId="{09CDB35D-EC79-47B2-B1AF-A025821C2BE6}" type="pres">
      <dgm:prSet presAssocID="{74D402BA-30C2-4670-9F34-5F134651BB84}" presName="lineArrowNode" presStyleLbl="alignAccFollowNode1" presStyleIdx="7" presStyleCnt="21"/>
      <dgm:spPr/>
    </dgm:pt>
    <dgm:pt modelId="{17741580-6146-4B52-923A-E43882A45D1D}" type="pres">
      <dgm:prSet presAssocID="{E8CF0527-032B-4EE0-A740-7B161C637677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9F93ED2F-77CF-451B-9A27-91D6BAA6E04E}" type="pres">
      <dgm:prSet presAssocID="{E8CF0527-032B-4EE0-A740-7B161C637677}" presName="spacerBetweenCircleAndCallout" presStyleCnt="0">
        <dgm:presLayoutVars/>
      </dgm:prSet>
      <dgm:spPr/>
    </dgm:pt>
    <dgm:pt modelId="{2D93FD41-5E13-4BCB-B073-9A7878140029}" type="pres">
      <dgm:prSet presAssocID="{74D402BA-30C2-4670-9F34-5F134651BB84}" presName="nodeText" presStyleLbl="alignAccFollowNode1" presStyleIdx="8" presStyleCnt="21">
        <dgm:presLayoutVars>
          <dgm:bulletEnabled val="1"/>
        </dgm:presLayoutVars>
      </dgm:prSet>
      <dgm:spPr/>
    </dgm:pt>
    <dgm:pt modelId="{D08F6843-9D42-4F8F-833C-4A82A23D63EF}" type="pres">
      <dgm:prSet presAssocID="{E8CF0527-032B-4EE0-A740-7B161C637677}" presName="sibTransComposite" presStyleCnt="0"/>
      <dgm:spPr/>
    </dgm:pt>
    <dgm:pt modelId="{1368DE59-1BF9-4AFB-9B49-0A7F7FED3833}" type="pres">
      <dgm:prSet presAssocID="{749802DF-499C-498C-9F05-8BD8CBAB002A}" presName="compositeNode" presStyleCnt="0"/>
      <dgm:spPr/>
    </dgm:pt>
    <dgm:pt modelId="{A0A0EA1E-0A82-422E-A567-BD1153B386FA}" type="pres">
      <dgm:prSet presAssocID="{749802DF-499C-498C-9F05-8BD8CBAB002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4D9256-1778-4A5D-B540-324B9460E485}" type="pres">
      <dgm:prSet presAssocID="{749802DF-499C-498C-9F05-8BD8CBAB002A}" presName="parSh" presStyleCnt="0"/>
      <dgm:spPr/>
    </dgm:pt>
    <dgm:pt modelId="{A32A961E-A24D-4035-BD63-D0649D435BC2}" type="pres">
      <dgm:prSet presAssocID="{749802DF-499C-498C-9F05-8BD8CBAB002A}" presName="lineNode" presStyleLbl="alignAccFollowNode1" presStyleIdx="9" presStyleCnt="21"/>
      <dgm:spPr/>
    </dgm:pt>
    <dgm:pt modelId="{2B861920-63B1-4F05-95F0-0FFCA5FF2EE9}" type="pres">
      <dgm:prSet presAssocID="{749802DF-499C-498C-9F05-8BD8CBAB002A}" presName="lineArrowNode" presStyleLbl="alignAccFollowNode1" presStyleIdx="10" presStyleCnt="21"/>
      <dgm:spPr/>
    </dgm:pt>
    <dgm:pt modelId="{F234367D-DEB2-462F-AB83-76FA2520D42F}" type="pres">
      <dgm:prSet presAssocID="{C0ADF6F9-A4B2-4C48-A391-56CF40020B7E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80DD75C3-98C9-422F-BB82-E70DECA5BFC1}" type="pres">
      <dgm:prSet presAssocID="{C0ADF6F9-A4B2-4C48-A391-56CF40020B7E}" presName="spacerBetweenCircleAndCallout" presStyleCnt="0">
        <dgm:presLayoutVars/>
      </dgm:prSet>
      <dgm:spPr/>
    </dgm:pt>
    <dgm:pt modelId="{94ECF314-6DDA-4642-965A-97AE5AD0375B}" type="pres">
      <dgm:prSet presAssocID="{749802DF-499C-498C-9F05-8BD8CBAB002A}" presName="nodeText" presStyleLbl="alignAccFollowNode1" presStyleIdx="11" presStyleCnt="21">
        <dgm:presLayoutVars>
          <dgm:bulletEnabled val="1"/>
        </dgm:presLayoutVars>
      </dgm:prSet>
      <dgm:spPr/>
    </dgm:pt>
    <dgm:pt modelId="{24BFD63D-816D-4BC8-90FC-B21223EF88C4}" type="pres">
      <dgm:prSet presAssocID="{C0ADF6F9-A4B2-4C48-A391-56CF40020B7E}" presName="sibTransComposite" presStyleCnt="0"/>
      <dgm:spPr/>
    </dgm:pt>
    <dgm:pt modelId="{3BAD7B16-099D-487A-AC28-62EA1DD0BC92}" type="pres">
      <dgm:prSet presAssocID="{E0BC4169-A9F5-4D6A-85F2-2F17439075FE}" presName="compositeNode" presStyleCnt="0"/>
      <dgm:spPr/>
    </dgm:pt>
    <dgm:pt modelId="{09399DAA-C7D1-4508-A8DC-5B048632144C}" type="pres">
      <dgm:prSet presAssocID="{E0BC4169-A9F5-4D6A-85F2-2F17439075F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D4F3F7-067F-4A96-A787-620D816FFB0C}" type="pres">
      <dgm:prSet presAssocID="{E0BC4169-A9F5-4D6A-85F2-2F17439075FE}" presName="parSh" presStyleCnt="0"/>
      <dgm:spPr/>
    </dgm:pt>
    <dgm:pt modelId="{78C9B37B-EE50-4335-B86D-B012358D74F5}" type="pres">
      <dgm:prSet presAssocID="{E0BC4169-A9F5-4D6A-85F2-2F17439075FE}" presName="lineNode" presStyleLbl="alignAccFollowNode1" presStyleIdx="12" presStyleCnt="21"/>
      <dgm:spPr/>
    </dgm:pt>
    <dgm:pt modelId="{BA2C59DA-3BA7-4E36-A3B9-346FCB8D53C6}" type="pres">
      <dgm:prSet presAssocID="{E0BC4169-A9F5-4D6A-85F2-2F17439075FE}" presName="lineArrowNode" presStyleLbl="alignAccFollowNode1" presStyleIdx="13" presStyleCnt="21"/>
      <dgm:spPr/>
    </dgm:pt>
    <dgm:pt modelId="{798CCE12-72F3-4C44-B870-64EB3730BFC6}" type="pres">
      <dgm:prSet presAssocID="{B83517D3-ECBD-492C-89F2-34D164F4CB9B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DF511A8A-62F7-477A-BF93-7525BB24F2C6}" type="pres">
      <dgm:prSet presAssocID="{B83517D3-ECBD-492C-89F2-34D164F4CB9B}" presName="spacerBetweenCircleAndCallout" presStyleCnt="0">
        <dgm:presLayoutVars/>
      </dgm:prSet>
      <dgm:spPr/>
    </dgm:pt>
    <dgm:pt modelId="{B4D0C033-CFC0-42A3-8640-CD1F013B27C3}" type="pres">
      <dgm:prSet presAssocID="{E0BC4169-A9F5-4D6A-85F2-2F17439075FE}" presName="nodeText" presStyleLbl="alignAccFollowNode1" presStyleIdx="14" presStyleCnt="21">
        <dgm:presLayoutVars>
          <dgm:bulletEnabled val="1"/>
        </dgm:presLayoutVars>
      </dgm:prSet>
      <dgm:spPr/>
    </dgm:pt>
    <dgm:pt modelId="{3D4BD30E-8566-4844-87E0-4AFB4E6CEB17}" type="pres">
      <dgm:prSet presAssocID="{B83517D3-ECBD-492C-89F2-34D164F4CB9B}" presName="sibTransComposite" presStyleCnt="0"/>
      <dgm:spPr/>
    </dgm:pt>
    <dgm:pt modelId="{77FC8270-D779-46C6-BA4B-130C58B83942}" type="pres">
      <dgm:prSet presAssocID="{38B26833-E443-4267-A6CD-A7FAA87C4A44}" presName="compositeNode" presStyleCnt="0"/>
      <dgm:spPr/>
    </dgm:pt>
    <dgm:pt modelId="{9B4285B1-ACC7-4588-B191-9A2DA0CD9E47}" type="pres">
      <dgm:prSet presAssocID="{38B26833-E443-4267-A6CD-A7FAA87C4A4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437E2A5-BB91-40F5-B5F8-0AFE0929285D}" type="pres">
      <dgm:prSet presAssocID="{38B26833-E443-4267-A6CD-A7FAA87C4A44}" presName="parSh" presStyleCnt="0"/>
      <dgm:spPr/>
    </dgm:pt>
    <dgm:pt modelId="{A0C4B5EE-237C-4CB5-93E8-3D34671A67B8}" type="pres">
      <dgm:prSet presAssocID="{38B26833-E443-4267-A6CD-A7FAA87C4A44}" presName="lineNode" presStyleLbl="alignAccFollowNode1" presStyleIdx="15" presStyleCnt="21"/>
      <dgm:spPr/>
    </dgm:pt>
    <dgm:pt modelId="{A42DC376-8CC0-4CD3-BC42-6C649B8E44F4}" type="pres">
      <dgm:prSet presAssocID="{38B26833-E443-4267-A6CD-A7FAA87C4A44}" presName="lineArrowNode" presStyleLbl="alignAccFollowNode1" presStyleIdx="16" presStyleCnt="21"/>
      <dgm:spPr/>
    </dgm:pt>
    <dgm:pt modelId="{0DECECA2-BEE6-4D4D-946F-138AEA4C49D3}" type="pres">
      <dgm:prSet presAssocID="{6E5B2670-F0CD-48B9-9B14-92CA07AD7D87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13CD583D-C250-46C1-94B0-DE654576A0BA}" type="pres">
      <dgm:prSet presAssocID="{6E5B2670-F0CD-48B9-9B14-92CA07AD7D87}" presName="spacerBetweenCircleAndCallout" presStyleCnt="0">
        <dgm:presLayoutVars/>
      </dgm:prSet>
      <dgm:spPr/>
    </dgm:pt>
    <dgm:pt modelId="{80E16223-066E-4626-BF43-B5B322B2AA13}" type="pres">
      <dgm:prSet presAssocID="{38B26833-E443-4267-A6CD-A7FAA87C4A44}" presName="nodeText" presStyleLbl="alignAccFollowNode1" presStyleIdx="17" presStyleCnt="21">
        <dgm:presLayoutVars>
          <dgm:bulletEnabled val="1"/>
        </dgm:presLayoutVars>
      </dgm:prSet>
      <dgm:spPr/>
    </dgm:pt>
    <dgm:pt modelId="{F2DDCEDB-E3E4-4D0E-83D1-5A8A5D745352}" type="pres">
      <dgm:prSet presAssocID="{6E5B2670-F0CD-48B9-9B14-92CA07AD7D87}" presName="sibTransComposite" presStyleCnt="0"/>
      <dgm:spPr/>
    </dgm:pt>
    <dgm:pt modelId="{9BC4D385-8A74-4D05-9D4F-531D886A8E34}" type="pres">
      <dgm:prSet presAssocID="{A6150A31-CDE5-4829-BFFB-ECFD67F3F9BD}" presName="compositeNode" presStyleCnt="0"/>
      <dgm:spPr/>
    </dgm:pt>
    <dgm:pt modelId="{7B1419CA-F305-4276-8D75-C9CCDC955DD7}" type="pres">
      <dgm:prSet presAssocID="{A6150A31-CDE5-4829-BFFB-ECFD67F3F9B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0E2916E-4E77-439E-B187-CFC498AC52E7}" type="pres">
      <dgm:prSet presAssocID="{A6150A31-CDE5-4829-BFFB-ECFD67F3F9BD}" presName="parSh" presStyleCnt="0"/>
      <dgm:spPr/>
    </dgm:pt>
    <dgm:pt modelId="{B3EE3D32-20CF-4EA2-BC19-55349EBB0432}" type="pres">
      <dgm:prSet presAssocID="{A6150A31-CDE5-4829-BFFB-ECFD67F3F9BD}" presName="lineNode" presStyleLbl="alignAccFollowNode1" presStyleIdx="18" presStyleCnt="21"/>
      <dgm:spPr/>
    </dgm:pt>
    <dgm:pt modelId="{7BF299A4-BE81-42CB-86A1-6BE272816DBA}" type="pres">
      <dgm:prSet presAssocID="{A6150A31-CDE5-4829-BFFB-ECFD67F3F9BD}" presName="lineArrowNode" presStyleLbl="alignAccFollowNode1" presStyleIdx="19" presStyleCnt="21"/>
      <dgm:spPr/>
    </dgm:pt>
    <dgm:pt modelId="{E91D2AFA-32EE-45A0-BA7E-E43824D3E737}" type="pres">
      <dgm:prSet presAssocID="{434D8D7D-84A6-4E28-A8E7-21F52C244449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FDD30C30-3A0E-41DE-A9FD-9C62B7F7A1E8}" type="pres">
      <dgm:prSet presAssocID="{434D8D7D-84A6-4E28-A8E7-21F52C244449}" presName="spacerBetweenCircleAndCallout" presStyleCnt="0">
        <dgm:presLayoutVars/>
      </dgm:prSet>
      <dgm:spPr/>
    </dgm:pt>
    <dgm:pt modelId="{4A28A4A3-D78E-478E-B9A4-93649A6DE04F}" type="pres">
      <dgm:prSet presAssocID="{A6150A31-CDE5-4829-BFFB-ECFD67F3F9BD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FE231D00-597C-43F5-B5F0-E40FF70D6714}" srcId="{34A11705-548E-44BF-B055-DF5AB2366B5E}" destId="{38B26833-E443-4267-A6CD-A7FAA87C4A44}" srcOrd="5" destOrd="0" parTransId="{7D55AD7B-B8FB-4694-B684-2FA89DE6FB31}" sibTransId="{6E5B2670-F0CD-48B9-9B14-92CA07AD7D87}"/>
    <dgm:cxn modelId="{7C0A3D06-A404-435A-A6C9-5203D651CFF0}" type="presOf" srcId="{A8F89A2F-C0E1-4C74-B6CD-FDC41ACBC6C4}" destId="{6C4DDED4-173C-48FA-B70F-7880D0C48E4F}" srcOrd="0" destOrd="0" presId="urn:microsoft.com/office/officeart/2016/7/layout/LinearArrowProcessNumbered"/>
    <dgm:cxn modelId="{CD0B970B-30B6-4846-B73E-F7606E8FAE1A}" srcId="{34A11705-548E-44BF-B055-DF5AB2366B5E}" destId="{74D402BA-30C2-4670-9F34-5F134651BB84}" srcOrd="2" destOrd="0" parTransId="{BE9DA08E-7297-466F-91A1-BEE52B478DEA}" sibTransId="{E8CF0527-032B-4EE0-A740-7B161C637677}"/>
    <dgm:cxn modelId="{94BF1027-71E1-4B9A-A07A-C3A4372ED463}" type="presOf" srcId="{A6150A31-CDE5-4829-BFFB-ECFD67F3F9BD}" destId="{4A28A4A3-D78E-478E-B9A4-93649A6DE04F}" srcOrd="0" destOrd="0" presId="urn:microsoft.com/office/officeart/2016/7/layout/LinearArrowProcessNumbered"/>
    <dgm:cxn modelId="{1A489B34-3DED-494A-97CE-1A01E75230B1}" srcId="{34A11705-548E-44BF-B055-DF5AB2366B5E}" destId="{A6150A31-CDE5-4829-BFFB-ECFD67F3F9BD}" srcOrd="6" destOrd="0" parTransId="{BF78E356-CC22-441E-B14E-CC39A8DA2401}" sibTransId="{434D8D7D-84A6-4E28-A8E7-21F52C244449}"/>
    <dgm:cxn modelId="{8B359037-F1DD-42AD-9B30-9B90EBC4B227}" type="presOf" srcId="{74D402BA-30C2-4670-9F34-5F134651BB84}" destId="{2D93FD41-5E13-4BCB-B073-9A7878140029}" srcOrd="0" destOrd="0" presId="urn:microsoft.com/office/officeart/2016/7/layout/LinearArrowProcessNumbered"/>
    <dgm:cxn modelId="{A5F1A543-27FA-47FF-AF02-8C7ECE9A1C2C}" srcId="{34A11705-548E-44BF-B055-DF5AB2366B5E}" destId="{A8F89A2F-C0E1-4C74-B6CD-FDC41ACBC6C4}" srcOrd="0" destOrd="0" parTransId="{38819F1C-D8C9-4263-8726-E7B981588CE4}" sibTransId="{2516A418-7B64-4667-8A56-E151A41649BE}"/>
    <dgm:cxn modelId="{3D49C944-9960-4423-A190-6E21A3E97DB8}" type="presOf" srcId="{6E5B2670-F0CD-48B9-9B14-92CA07AD7D87}" destId="{0DECECA2-BEE6-4D4D-946F-138AEA4C49D3}" srcOrd="0" destOrd="0" presId="urn:microsoft.com/office/officeart/2016/7/layout/LinearArrowProcessNumbered"/>
    <dgm:cxn modelId="{D173474B-3753-4C3F-B868-F73667F8B809}" type="presOf" srcId="{38B26833-E443-4267-A6CD-A7FAA87C4A44}" destId="{80E16223-066E-4626-BF43-B5B322B2AA13}" srcOrd="0" destOrd="0" presId="urn:microsoft.com/office/officeart/2016/7/layout/LinearArrowProcessNumbered"/>
    <dgm:cxn modelId="{CD8BC54B-217D-40EA-833B-9934C6A44976}" type="presOf" srcId="{434D8D7D-84A6-4E28-A8E7-21F52C244449}" destId="{E91D2AFA-32EE-45A0-BA7E-E43824D3E737}" srcOrd="0" destOrd="0" presId="urn:microsoft.com/office/officeart/2016/7/layout/LinearArrowProcessNumbered"/>
    <dgm:cxn modelId="{CE2EE84F-1966-4FF8-A48C-505B655493E4}" srcId="{34A11705-548E-44BF-B055-DF5AB2366B5E}" destId="{749802DF-499C-498C-9F05-8BD8CBAB002A}" srcOrd="3" destOrd="0" parTransId="{0E5963C3-BB33-4F75-8B3E-FD18DB40DE6F}" sibTransId="{C0ADF6F9-A4B2-4C48-A391-56CF40020B7E}"/>
    <dgm:cxn modelId="{143D6180-8EBB-458E-96DC-C2E566B454F2}" type="presOf" srcId="{C2ED93D8-6843-4595-9F43-FC728D9231C8}" destId="{E41F73DF-4457-4541-BF68-F646B7DFA63B}" srcOrd="0" destOrd="0" presId="urn:microsoft.com/office/officeart/2016/7/layout/LinearArrowProcessNumbered"/>
    <dgm:cxn modelId="{EC8BF38C-3FEE-4B40-A07F-4C130C5AA2F3}" type="presOf" srcId="{34A11705-548E-44BF-B055-DF5AB2366B5E}" destId="{36EBD638-BE23-4023-9708-185E4F6E9557}" srcOrd="0" destOrd="0" presId="urn:microsoft.com/office/officeart/2016/7/layout/LinearArrowProcessNumbered"/>
    <dgm:cxn modelId="{A6E28E91-B28E-484C-AC68-E48F5BE451D0}" type="presOf" srcId="{E0BC4169-A9F5-4D6A-85F2-2F17439075FE}" destId="{B4D0C033-CFC0-42A3-8640-CD1F013B27C3}" srcOrd="0" destOrd="0" presId="urn:microsoft.com/office/officeart/2016/7/layout/LinearArrowProcessNumbered"/>
    <dgm:cxn modelId="{E4BC35A1-E819-4EEE-9E64-713194844E41}" type="presOf" srcId="{212F5E69-F3EE-44DB-B7D9-49E30219B516}" destId="{13DAD90A-857F-4FB5-A12E-B614B788947A}" srcOrd="0" destOrd="0" presId="urn:microsoft.com/office/officeart/2016/7/layout/LinearArrowProcessNumbered"/>
    <dgm:cxn modelId="{273BB1A8-CF9D-4E5A-A054-88AEB2145C36}" type="presOf" srcId="{2516A418-7B64-4667-8A56-E151A41649BE}" destId="{C4930159-534F-486C-907B-57C4123479F9}" srcOrd="0" destOrd="0" presId="urn:microsoft.com/office/officeart/2016/7/layout/LinearArrowProcessNumbered"/>
    <dgm:cxn modelId="{38DE2AAF-6993-486D-A5EE-8D73F88AC45B}" type="presOf" srcId="{C0ADF6F9-A4B2-4C48-A391-56CF40020B7E}" destId="{F234367D-DEB2-462F-AB83-76FA2520D42F}" srcOrd="0" destOrd="0" presId="urn:microsoft.com/office/officeart/2016/7/layout/LinearArrowProcessNumbered"/>
    <dgm:cxn modelId="{9760ADBF-6F43-41F8-A28D-67454BA9A077}" type="presOf" srcId="{749802DF-499C-498C-9F05-8BD8CBAB002A}" destId="{94ECF314-6DDA-4642-965A-97AE5AD0375B}" srcOrd="0" destOrd="0" presId="urn:microsoft.com/office/officeart/2016/7/layout/LinearArrowProcessNumbered"/>
    <dgm:cxn modelId="{FF0B0ADC-94EC-4B98-8CE0-B3C43312179D}" srcId="{34A11705-548E-44BF-B055-DF5AB2366B5E}" destId="{C2ED93D8-6843-4595-9F43-FC728D9231C8}" srcOrd="1" destOrd="0" parTransId="{16381147-BBBD-412B-A80B-8A343844DAC8}" sibTransId="{212F5E69-F3EE-44DB-B7D9-49E30219B516}"/>
    <dgm:cxn modelId="{F2F1E7E1-5AD0-48AF-95C5-5AB960DDF4F0}" type="presOf" srcId="{B83517D3-ECBD-492C-89F2-34D164F4CB9B}" destId="{798CCE12-72F3-4C44-B870-64EB3730BFC6}" srcOrd="0" destOrd="0" presId="urn:microsoft.com/office/officeart/2016/7/layout/LinearArrowProcessNumbered"/>
    <dgm:cxn modelId="{1CF844E2-CB5A-4D6D-90B1-E2680136D610}" type="presOf" srcId="{E8CF0527-032B-4EE0-A740-7B161C637677}" destId="{17741580-6146-4B52-923A-E43882A45D1D}" srcOrd="0" destOrd="0" presId="urn:microsoft.com/office/officeart/2016/7/layout/LinearArrowProcessNumbered"/>
    <dgm:cxn modelId="{54F7CFFD-0F06-418C-8BCD-ACDD9D7C061E}" srcId="{34A11705-548E-44BF-B055-DF5AB2366B5E}" destId="{E0BC4169-A9F5-4D6A-85F2-2F17439075FE}" srcOrd="4" destOrd="0" parTransId="{52D7D93C-5060-4E45-A64D-DBCEE1923470}" sibTransId="{B83517D3-ECBD-492C-89F2-34D164F4CB9B}"/>
    <dgm:cxn modelId="{E413917E-B80E-415B-8C0A-72D2E3918E3E}" type="presParOf" srcId="{36EBD638-BE23-4023-9708-185E4F6E9557}" destId="{2E5C7791-BE56-46C4-AF55-01E2623570FD}" srcOrd="0" destOrd="0" presId="urn:microsoft.com/office/officeart/2016/7/layout/LinearArrowProcessNumbered"/>
    <dgm:cxn modelId="{1071DB29-09F7-4A83-9CD8-59F02E906C2A}" type="presParOf" srcId="{2E5C7791-BE56-46C4-AF55-01E2623570FD}" destId="{1C3A5548-0DA6-424B-B715-47CDE3C2F9B8}" srcOrd="0" destOrd="0" presId="urn:microsoft.com/office/officeart/2016/7/layout/LinearArrowProcessNumbered"/>
    <dgm:cxn modelId="{F9D05C0B-8D42-4DAC-88B9-B931ED890E43}" type="presParOf" srcId="{2E5C7791-BE56-46C4-AF55-01E2623570FD}" destId="{277FF276-1A42-401A-BC21-93F3A54001C6}" srcOrd="1" destOrd="0" presId="urn:microsoft.com/office/officeart/2016/7/layout/LinearArrowProcessNumbered"/>
    <dgm:cxn modelId="{7B8A42D6-34FF-4791-AB15-ED9B3E2345BD}" type="presParOf" srcId="{277FF276-1A42-401A-BC21-93F3A54001C6}" destId="{9022E921-2641-40B6-99D8-FD01AB03B773}" srcOrd="0" destOrd="0" presId="urn:microsoft.com/office/officeart/2016/7/layout/LinearArrowProcessNumbered"/>
    <dgm:cxn modelId="{4BECFE90-A0B9-4646-9D23-A34B1BF2812F}" type="presParOf" srcId="{277FF276-1A42-401A-BC21-93F3A54001C6}" destId="{368EF7F0-598A-489F-BCEF-D55871CC18E3}" srcOrd="1" destOrd="0" presId="urn:microsoft.com/office/officeart/2016/7/layout/LinearArrowProcessNumbered"/>
    <dgm:cxn modelId="{4D5FEFA3-2EDA-4EA1-8490-26D1F1616B67}" type="presParOf" srcId="{277FF276-1A42-401A-BC21-93F3A54001C6}" destId="{C4930159-534F-486C-907B-57C4123479F9}" srcOrd="2" destOrd="0" presId="urn:microsoft.com/office/officeart/2016/7/layout/LinearArrowProcessNumbered"/>
    <dgm:cxn modelId="{F1F11F54-D929-4320-81A3-AE7041CFF953}" type="presParOf" srcId="{277FF276-1A42-401A-BC21-93F3A54001C6}" destId="{90DA1834-F2AE-4A87-B315-C0043C26CB45}" srcOrd="3" destOrd="0" presId="urn:microsoft.com/office/officeart/2016/7/layout/LinearArrowProcessNumbered"/>
    <dgm:cxn modelId="{7ED3777D-7426-42BC-99D9-8ABA842B1467}" type="presParOf" srcId="{2E5C7791-BE56-46C4-AF55-01E2623570FD}" destId="{6C4DDED4-173C-48FA-B70F-7880D0C48E4F}" srcOrd="2" destOrd="0" presId="urn:microsoft.com/office/officeart/2016/7/layout/LinearArrowProcessNumbered"/>
    <dgm:cxn modelId="{ECDF1CA2-A544-46B2-8D08-26891A37CB67}" type="presParOf" srcId="{36EBD638-BE23-4023-9708-185E4F6E9557}" destId="{3ABE7F70-DC15-46A4-8DF9-A9D8CACC94EC}" srcOrd="1" destOrd="0" presId="urn:microsoft.com/office/officeart/2016/7/layout/LinearArrowProcessNumbered"/>
    <dgm:cxn modelId="{B969DC17-4DCF-4691-9AB2-407B3D07C872}" type="presParOf" srcId="{36EBD638-BE23-4023-9708-185E4F6E9557}" destId="{4768D403-C276-4773-B97F-658F3E798DCD}" srcOrd="2" destOrd="0" presId="urn:microsoft.com/office/officeart/2016/7/layout/LinearArrowProcessNumbered"/>
    <dgm:cxn modelId="{C345E53D-02D2-4E81-AB7E-24D2243EB83F}" type="presParOf" srcId="{4768D403-C276-4773-B97F-658F3E798DCD}" destId="{1A0F844C-D39E-4339-BD64-E18FB1F5490B}" srcOrd="0" destOrd="0" presId="urn:microsoft.com/office/officeart/2016/7/layout/LinearArrowProcessNumbered"/>
    <dgm:cxn modelId="{6FE4AC91-A52C-4CA9-BA70-56E5FFBCA63B}" type="presParOf" srcId="{4768D403-C276-4773-B97F-658F3E798DCD}" destId="{67841FC1-8829-4234-B597-84269F1071CF}" srcOrd="1" destOrd="0" presId="urn:microsoft.com/office/officeart/2016/7/layout/LinearArrowProcessNumbered"/>
    <dgm:cxn modelId="{AC341EE5-8FA2-4D8D-9AEB-5C152DFDBE6B}" type="presParOf" srcId="{67841FC1-8829-4234-B597-84269F1071CF}" destId="{4C4CD077-93F1-4703-9CC8-F0B1B8234A73}" srcOrd="0" destOrd="0" presId="urn:microsoft.com/office/officeart/2016/7/layout/LinearArrowProcessNumbered"/>
    <dgm:cxn modelId="{7E94FE92-2248-4508-B039-3325A12D7B74}" type="presParOf" srcId="{67841FC1-8829-4234-B597-84269F1071CF}" destId="{AEACE9FC-9E53-4D27-A595-41DC6276DFC2}" srcOrd="1" destOrd="0" presId="urn:microsoft.com/office/officeart/2016/7/layout/LinearArrowProcessNumbered"/>
    <dgm:cxn modelId="{CAADFACA-60A2-40D4-B2A4-97DC94442EA3}" type="presParOf" srcId="{67841FC1-8829-4234-B597-84269F1071CF}" destId="{13DAD90A-857F-4FB5-A12E-B614B788947A}" srcOrd="2" destOrd="0" presId="urn:microsoft.com/office/officeart/2016/7/layout/LinearArrowProcessNumbered"/>
    <dgm:cxn modelId="{D64BCFD6-9BE6-4A18-BD52-EB3E334CE195}" type="presParOf" srcId="{67841FC1-8829-4234-B597-84269F1071CF}" destId="{ADF0333C-BE60-4E69-9845-3F5E0D7AC8E8}" srcOrd="3" destOrd="0" presId="urn:microsoft.com/office/officeart/2016/7/layout/LinearArrowProcessNumbered"/>
    <dgm:cxn modelId="{8E7E04FF-DEFD-473D-8333-AEF3068539B0}" type="presParOf" srcId="{4768D403-C276-4773-B97F-658F3E798DCD}" destId="{E41F73DF-4457-4541-BF68-F646B7DFA63B}" srcOrd="2" destOrd="0" presId="urn:microsoft.com/office/officeart/2016/7/layout/LinearArrowProcessNumbered"/>
    <dgm:cxn modelId="{B8427F84-D8C2-46CC-BD5B-B41DD75CA16C}" type="presParOf" srcId="{36EBD638-BE23-4023-9708-185E4F6E9557}" destId="{5A3EC400-97BF-4988-8C92-3E4B0E98E5D3}" srcOrd="3" destOrd="0" presId="urn:microsoft.com/office/officeart/2016/7/layout/LinearArrowProcessNumbered"/>
    <dgm:cxn modelId="{639C8B51-C1A4-4BED-A712-52E7E2507D4E}" type="presParOf" srcId="{36EBD638-BE23-4023-9708-185E4F6E9557}" destId="{45FA1552-F41A-475F-9465-5AC87C87B3B4}" srcOrd="4" destOrd="0" presId="urn:microsoft.com/office/officeart/2016/7/layout/LinearArrowProcessNumbered"/>
    <dgm:cxn modelId="{83F6003E-48A0-4F66-85DE-7823076AD53D}" type="presParOf" srcId="{45FA1552-F41A-475F-9465-5AC87C87B3B4}" destId="{AC43E465-E3A2-4EA2-BD01-D4182548F2FB}" srcOrd="0" destOrd="0" presId="urn:microsoft.com/office/officeart/2016/7/layout/LinearArrowProcessNumbered"/>
    <dgm:cxn modelId="{9D946FEE-8088-405D-A98C-F25793FE40D5}" type="presParOf" srcId="{45FA1552-F41A-475F-9465-5AC87C87B3B4}" destId="{615C023E-B33C-42C8-BAB0-4FB73DF3177F}" srcOrd="1" destOrd="0" presId="urn:microsoft.com/office/officeart/2016/7/layout/LinearArrowProcessNumbered"/>
    <dgm:cxn modelId="{39132F45-4A81-4F8D-9DA8-117157791758}" type="presParOf" srcId="{615C023E-B33C-42C8-BAB0-4FB73DF3177F}" destId="{1A9A3090-1528-46E1-A78D-83204A8F219E}" srcOrd="0" destOrd="0" presId="urn:microsoft.com/office/officeart/2016/7/layout/LinearArrowProcessNumbered"/>
    <dgm:cxn modelId="{EBC70272-C891-4931-940A-EB6A5AA47E30}" type="presParOf" srcId="{615C023E-B33C-42C8-BAB0-4FB73DF3177F}" destId="{09CDB35D-EC79-47B2-B1AF-A025821C2BE6}" srcOrd="1" destOrd="0" presId="urn:microsoft.com/office/officeart/2016/7/layout/LinearArrowProcessNumbered"/>
    <dgm:cxn modelId="{6E8D5BCC-83DF-4053-8AC2-F4E48C5365A3}" type="presParOf" srcId="{615C023E-B33C-42C8-BAB0-4FB73DF3177F}" destId="{17741580-6146-4B52-923A-E43882A45D1D}" srcOrd="2" destOrd="0" presId="urn:microsoft.com/office/officeart/2016/7/layout/LinearArrowProcessNumbered"/>
    <dgm:cxn modelId="{A287059D-5F07-4D47-A1A2-6EA7F534A158}" type="presParOf" srcId="{615C023E-B33C-42C8-BAB0-4FB73DF3177F}" destId="{9F93ED2F-77CF-451B-9A27-91D6BAA6E04E}" srcOrd="3" destOrd="0" presId="urn:microsoft.com/office/officeart/2016/7/layout/LinearArrowProcessNumbered"/>
    <dgm:cxn modelId="{C8DF50F2-7225-4DFD-AC5C-DE1979D9B941}" type="presParOf" srcId="{45FA1552-F41A-475F-9465-5AC87C87B3B4}" destId="{2D93FD41-5E13-4BCB-B073-9A7878140029}" srcOrd="2" destOrd="0" presId="urn:microsoft.com/office/officeart/2016/7/layout/LinearArrowProcessNumbered"/>
    <dgm:cxn modelId="{AAED67A7-2DDF-4830-B4DB-A64A258E610F}" type="presParOf" srcId="{36EBD638-BE23-4023-9708-185E4F6E9557}" destId="{D08F6843-9D42-4F8F-833C-4A82A23D63EF}" srcOrd="5" destOrd="0" presId="urn:microsoft.com/office/officeart/2016/7/layout/LinearArrowProcessNumbered"/>
    <dgm:cxn modelId="{EAEB3464-58DC-435E-8187-4B81509CDCCE}" type="presParOf" srcId="{36EBD638-BE23-4023-9708-185E4F6E9557}" destId="{1368DE59-1BF9-4AFB-9B49-0A7F7FED3833}" srcOrd="6" destOrd="0" presId="urn:microsoft.com/office/officeart/2016/7/layout/LinearArrowProcessNumbered"/>
    <dgm:cxn modelId="{9D2023D5-70F0-4310-9CA8-1C65DC314F13}" type="presParOf" srcId="{1368DE59-1BF9-4AFB-9B49-0A7F7FED3833}" destId="{A0A0EA1E-0A82-422E-A567-BD1153B386FA}" srcOrd="0" destOrd="0" presId="urn:microsoft.com/office/officeart/2016/7/layout/LinearArrowProcessNumbered"/>
    <dgm:cxn modelId="{AD572124-2518-48EA-B6AC-F3D3173158AF}" type="presParOf" srcId="{1368DE59-1BF9-4AFB-9B49-0A7F7FED3833}" destId="{0D4D9256-1778-4A5D-B540-324B9460E485}" srcOrd="1" destOrd="0" presId="urn:microsoft.com/office/officeart/2016/7/layout/LinearArrowProcessNumbered"/>
    <dgm:cxn modelId="{25B86FB5-AFF9-4736-9839-A7D6F9374679}" type="presParOf" srcId="{0D4D9256-1778-4A5D-B540-324B9460E485}" destId="{A32A961E-A24D-4035-BD63-D0649D435BC2}" srcOrd="0" destOrd="0" presId="urn:microsoft.com/office/officeart/2016/7/layout/LinearArrowProcessNumbered"/>
    <dgm:cxn modelId="{B3B66E06-A5F4-4664-987A-3F554929CD52}" type="presParOf" srcId="{0D4D9256-1778-4A5D-B540-324B9460E485}" destId="{2B861920-63B1-4F05-95F0-0FFCA5FF2EE9}" srcOrd="1" destOrd="0" presId="urn:microsoft.com/office/officeart/2016/7/layout/LinearArrowProcessNumbered"/>
    <dgm:cxn modelId="{67FEEB14-73BC-4CC6-A3F6-DF1B99AAE4D9}" type="presParOf" srcId="{0D4D9256-1778-4A5D-B540-324B9460E485}" destId="{F234367D-DEB2-462F-AB83-76FA2520D42F}" srcOrd="2" destOrd="0" presId="urn:microsoft.com/office/officeart/2016/7/layout/LinearArrowProcessNumbered"/>
    <dgm:cxn modelId="{8F8BF3ED-5715-4E21-A596-CEE2621B4210}" type="presParOf" srcId="{0D4D9256-1778-4A5D-B540-324B9460E485}" destId="{80DD75C3-98C9-422F-BB82-E70DECA5BFC1}" srcOrd="3" destOrd="0" presId="urn:microsoft.com/office/officeart/2016/7/layout/LinearArrowProcessNumbered"/>
    <dgm:cxn modelId="{E991A124-79C8-4655-B4ED-3AD184619BBD}" type="presParOf" srcId="{1368DE59-1BF9-4AFB-9B49-0A7F7FED3833}" destId="{94ECF314-6DDA-4642-965A-97AE5AD0375B}" srcOrd="2" destOrd="0" presId="urn:microsoft.com/office/officeart/2016/7/layout/LinearArrowProcessNumbered"/>
    <dgm:cxn modelId="{82A03EEC-915C-451D-94CC-5228B4BB86AB}" type="presParOf" srcId="{36EBD638-BE23-4023-9708-185E4F6E9557}" destId="{24BFD63D-816D-4BC8-90FC-B21223EF88C4}" srcOrd="7" destOrd="0" presId="urn:microsoft.com/office/officeart/2016/7/layout/LinearArrowProcessNumbered"/>
    <dgm:cxn modelId="{699D9FE8-5193-4665-AC92-106FCB044E32}" type="presParOf" srcId="{36EBD638-BE23-4023-9708-185E4F6E9557}" destId="{3BAD7B16-099D-487A-AC28-62EA1DD0BC92}" srcOrd="8" destOrd="0" presId="urn:microsoft.com/office/officeart/2016/7/layout/LinearArrowProcessNumbered"/>
    <dgm:cxn modelId="{02A3074C-097A-4525-8793-50F3D293C190}" type="presParOf" srcId="{3BAD7B16-099D-487A-AC28-62EA1DD0BC92}" destId="{09399DAA-C7D1-4508-A8DC-5B048632144C}" srcOrd="0" destOrd="0" presId="urn:microsoft.com/office/officeart/2016/7/layout/LinearArrowProcessNumbered"/>
    <dgm:cxn modelId="{124A0077-D898-4B26-BF19-2FF7446371EA}" type="presParOf" srcId="{3BAD7B16-099D-487A-AC28-62EA1DD0BC92}" destId="{86D4F3F7-067F-4A96-A787-620D816FFB0C}" srcOrd="1" destOrd="0" presId="urn:microsoft.com/office/officeart/2016/7/layout/LinearArrowProcessNumbered"/>
    <dgm:cxn modelId="{94C5C75B-9C13-4638-A577-B4CA61B6B95E}" type="presParOf" srcId="{86D4F3F7-067F-4A96-A787-620D816FFB0C}" destId="{78C9B37B-EE50-4335-B86D-B012358D74F5}" srcOrd="0" destOrd="0" presId="urn:microsoft.com/office/officeart/2016/7/layout/LinearArrowProcessNumbered"/>
    <dgm:cxn modelId="{A44E5E1C-2D00-4938-AB21-03F22501E1DF}" type="presParOf" srcId="{86D4F3F7-067F-4A96-A787-620D816FFB0C}" destId="{BA2C59DA-3BA7-4E36-A3B9-346FCB8D53C6}" srcOrd="1" destOrd="0" presId="urn:microsoft.com/office/officeart/2016/7/layout/LinearArrowProcessNumbered"/>
    <dgm:cxn modelId="{49E24A02-5539-48F6-BFDA-35758B31D27F}" type="presParOf" srcId="{86D4F3F7-067F-4A96-A787-620D816FFB0C}" destId="{798CCE12-72F3-4C44-B870-64EB3730BFC6}" srcOrd="2" destOrd="0" presId="urn:microsoft.com/office/officeart/2016/7/layout/LinearArrowProcessNumbered"/>
    <dgm:cxn modelId="{1C038BBA-967E-45AB-AA49-744C944ED9ED}" type="presParOf" srcId="{86D4F3F7-067F-4A96-A787-620D816FFB0C}" destId="{DF511A8A-62F7-477A-BF93-7525BB24F2C6}" srcOrd="3" destOrd="0" presId="urn:microsoft.com/office/officeart/2016/7/layout/LinearArrowProcessNumbered"/>
    <dgm:cxn modelId="{1ECCE63F-91C4-4DCF-9478-BE5EA4D63392}" type="presParOf" srcId="{3BAD7B16-099D-487A-AC28-62EA1DD0BC92}" destId="{B4D0C033-CFC0-42A3-8640-CD1F013B27C3}" srcOrd="2" destOrd="0" presId="urn:microsoft.com/office/officeart/2016/7/layout/LinearArrowProcessNumbered"/>
    <dgm:cxn modelId="{47D35896-5F7A-4335-8004-E291C296F2BD}" type="presParOf" srcId="{36EBD638-BE23-4023-9708-185E4F6E9557}" destId="{3D4BD30E-8566-4844-87E0-4AFB4E6CEB17}" srcOrd="9" destOrd="0" presId="urn:microsoft.com/office/officeart/2016/7/layout/LinearArrowProcessNumbered"/>
    <dgm:cxn modelId="{DC2F663D-DFC1-4E68-B693-F9490ED68A82}" type="presParOf" srcId="{36EBD638-BE23-4023-9708-185E4F6E9557}" destId="{77FC8270-D779-46C6-BA4B-130C58B83942}" srcOrd="10" destOrd="0" presId="urn:microsoft.com/office/officeart/2016/7/layout/LinearArrowProcessNumbered"/>
    <dgm:cxn modelId="{0E4CBE87-670C-4969-A252-1BB070B92270}" type="presParOf" srcId="{77FC8270-D779-46C6-BA4B-130C58B83942}" destId="{9B4285B1-ACC7-4588-B191-9A2DA0CD9E47}" srcOrd="0" destOrd="0" presId="urn:microsoft.com/office/officeart/2016/7/layout/LinearArrowProcessNumbered"/>
    <dgm:cxn modelId="{9E8AD062-A1E4-4B13-A76C-55EA21D5C012}" type="presParOf" srcId="{77FC8270-D779-46C6-BA4B-130C58B83942}" destId="{6437E2A5-BB91-40F5-B5F8-0AFE0929285D}" srcOrd="1" destOrd="0" presId="urn:microsoft.com/office/officeart/2016/7/layout/LinearArrowProcessNumbered"/>
    <dgm:cxn modelId="{B32ED111-D3C7-4FAC-A2D3-59B126CCEC72}" type="presParOf" srcId="{6437E2A5-BB91-40F5-B5F8-0AFE0929285D}" destId="{A0C4B5EE-237C-4CB5-93E8-3D34671A67B8}" srcOrd="0" destOrd="0" presId="urn:microsoft.com/office/officeart/2016/7/layout/LinearArrowProcessNumbered"/>
    <dgm:cxn modelId="{C7CFD928-107C-4C56-A223-A96C7CF92881}" type="presParOf" srcId="{6437E2A5-BB91-40F5-B5F8-0AFE0929285D}" destId="{A42DC376-8CC0-4CD3-BC42-6C649B8E44F4}" srcOrd="1" destOrd="0" presId="urn:microsoft.com/office/officeart/2016/7/layout/LinearArrowProcessNumbered"/>
    <dgm:cxn modelId="{F5CB33BC-6FCF-4A2C-A5AF-946EF02230CA}" type="presParOf" srcId="{6437E2A5-BB91-40F5-B5F8-0AFE0929285D}" destId="{0DECECA2-BEE6-4D4D-946F-138AEA4C49D3}" srcOrd="2" destOrd="0" presId="urn:microsoft.com/office/officeart/2016/7/layout/LinearArrowProcessNumbered"/>
    <dgm:cxn modelId="{3CF75741-B150-4BC6-BDCB-E574C9C4011D}" type="presParOf" srcId="{6437E2A5-BB91-40F5-B5F8-0AFE0929285D}" destId="{13CD583D-C250-46C1-94B0-DE654576A0BA}" srcOrd="3" destOrd="0" presId="urn:microsoft.com/office/officeart/2016/7/layout/LinearArrowProcessNumbered"/>
    <dgm:cxn modelId="{14F0B1F4-B3A6-489B-8E40-9C38612B4DE8}" type="presParOf" srcId="{77FC8270-D779-46C6-BA4B-130C58B83942}" destId="{80E16223-066E-4626-BF43-B5B322B2AA13}" srcOrd="2" destOrd="0" presId="urn:microsoft.com/office/officeart/2016/7/layout/LinearArrowProcessNumbered"/>
    <dgm:cxn modelId="{92D291A4-818A-47B9-88C9-0BE1892C7384}" type="presParOf" srcId="{36EBD638-BE23-4023-9708-185E4F6E9557}" destId="{F2DDCEDB-E3E4-4D0E-83D1-5A8A5D745352}" srcOrd="11" destOrd="0" presId="urn:microsoft.com/office/officeart/2016/7/layout/LinearArrowProcessNumbered"/>
    <dgm:cxn modelId="{70FF36C1-FC97-40F4-BC3F-CA78D0A6072C}" type="presParOf" srcId="{36EBD638-BE23-4023-9708-185E4F6E9557}" destId="{9BC4D385-8A74-4D05-9D4F-531D886A8E34}" srcOrd="12" destOrd="0" presId="urn:microsoft.com/office/officeart/2016/7/layout/LinearArrowProcessNumbered"/>
    <dgm:cxn modelId="{3CF1DB19-1D60-4947-A3D6-A211AE18C16F}" type="presParOf" srcId="{9BC4D385-8A74-4D05-9D4F-531D886A8E34}" destId="{7B1419CA-F305-4276-8D75-C9CCDC955DD7}" srcOrd="0" destOrd="0" presId="urn:microsoft.com/office/officeart/2016/7/layout/LinearArrowProcessNumbered"/>
    <dgm:cxn modelId="{B43C7583-6B2D-492E-AF1B-8F6D82645A50}" type="presParOf" srcId="{9BC4D385-8A74-4D05-9D4F-531D886A8E34}" destId="{D0E2916E-4E77-439E-B187-CFC498AC52E7}" srcOrd="1" destOrd="0" presId="urn:microsoft.com/office/officeart/2016/7/layout/LinearArrowProcessNumbered"/>
    <dgm:cxn modelId="{BD00A997-5E4B-4050-A197-8DF23DA98148}" type="presParOf" srcId="{D0E2916E-4E77-439E-B187-CFC498AC52E7}" destId="{B3EE3D32-20CF-4EA2-BC19-55349EBB0432}" srcOrd="0" destOrd="0" presId="urn:microsoft.com/office/officeart/2016/7/layout/LinearArrowProcessNumbered"/>
    <dgm:cxn modelId="{EDE29886-064E-405D-AFFB-6C1B11342FE2}" type="presParOf" srcId="{D0E2916E-4E77-439E-B187-CFC498AC52E7}" destId="{7BF299A4-BE81-42CB-86A1-6BE272816DBA}" srcOrd="1" destOrd="0" presId="urn:microsoft.com/office/officeart/2016/7/layout/LinearArrowProcessNumbered"/>
    <dgm:cxn modelId="{CED0FDB8-7532-4263-9C88-C82E23A11C56}" type="presParOf" srcId="{D0E2916E-4E77-439E-B187-CFC498AC52E7}" destId="{E91D2AFA-32EE-45A0-BA7E-E43824D3E737}" srcOrd="2" destOrd="0" presId="urn:microsoft.com/office/officeart/2016/7/layout/LinearArrowProcessNumbered"/>
    <dgm:cxn modelId="{AE766F2D-2601-4502-BE2C-34C97DF63926}" type="presParOf" srcId="{D0E2916E-4E77-439E-B187-CFC498AC52E7}" destId="{FDD30C30-3A0E-41DE-A9FD-9C62B7F7A1E8}" srcOrd="3" destOrd="0" presId="urn:microsoft.com/office/officeart/2016/7/layout/LinearArrowProcessNumbered"/>
    <dgm:cxn modelId="{98C4B29D-4DE7-4457-A4CA-8E68C4BE767F}" type="presParOf" srcId="{9BC4D385-8A74-4D05-9D4F-531D886A8E34}" destId="{4A28A4A3-D78E-478E-B9A4-93649A6DE04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F032E-3596-4109-8C9F-1DC8A9E0865F}">
      <dsp:nvSpPr>
        <dsp:cNvPr id="0" name=""/>
        <dsp:cNvSpPr/>
      </dsp:nvSpPr>
      <dsp:spPr>
        <a:xfrm>
          <a:off x="0" y="426779"/>
          <a:ext cx="6496050" cy="8950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Microsoft PowerPoint is a powerful presentation software developed by Microsoft</a:t>
          </a:r>
          <a:endParaRPr lang="en-US" sz="1600" kern="1200"/>
        </a:p>
      </dsp:txBody>
      <dsp:txXfrm>
        <a:off x="43693" y="470472"/>
        <a:ext cx="6408664" cy="807664"/>
      </dsp:txXfrm>
    </dsp:sp>
    <dsp:sp modelId="{21754B70-5CBD-4AEC-99F5-FD6FD53D3227}">
      <dsp:nvSpPr>
        <dsp:cNvPr id="0" name=""/>
        <dsp:cNvSpPr/>
      </dsp:nvSpPr>
      <dsp:spPr>
        <a:xfrm>
          <a:off x="0" y="1367909"/>
          <a:ext cx="6496050" cy="895050"/>
        </a:xfrm>
        <a:prstGeom prst="roundRect">
          <a:avLst/>
        </a:prstGeom>
        <a:gradFill rotWithShape="0">
          <a:gsLst>
            <a:gs pos="0">
              <a:schemeClr val="accent2">
                <a:hueOff val="8908"/>
                <a:satOff val="-25242"/>
                <a:lumOff val="1569"/>
                <a:alphaOff val="0"/>
                <a:tint val="98000"/>
                <a:lumMod val="114000"/>
              </a:schemeClr>
            </a:gs>
            <a:gs pos="100000">
              <a:schemeClr val="accent2">
                <a:hueOff val="8908"/>
                <a:satOff val="-25242"/>
                <a:lumOff val="156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It is a standard component of the company's Microsoft Office suite software, and is bundled together with Word, Excel and other Office productivity tools</a:t>
          </a:r>
          <a:endParaRPr lang="en-US" sz="1600" kern="1200"/>
        </a:p>
      </dsp:txBody>
      <dsp:txXfrm>
        <a:off x="43693" y="1411602"/>
        <a:ext cx="6408664" cy="807664"/>
      </dsp:txXfrm>
    </dsp:sp>
    <dsp:sp modelId="{7F840BA0-D565-4E23-88E9-9DD038A2F363}">
      <dsp:nvSpPr>
        <dsp:cNvPr id="0" name=""/>
        <dsp:cNvSpPr/>
      </dsp:nvSpPr>
      <dsp:spPr>
        <a:xfrm>
          <a:off x="0" y="2309040"/>
          <a:ext cx="6496050" cy="895050"/>
        </a:xfrm>
        <a:prstGeom prst="roundRect">
          <a:avLst/>
        </a:prstGeom>
        <a:gradFill rotWithShape="0">
          <a:gsLst>
            <a:gs pos="0">
              <a:schemeClr val="accent2">
                <a:hueOff val="17815"/>
                <a:satOff val="-50484"/>
                <a:lumOff val="3137"/>
                <a:alphaOff val="0"/>
                <a:tint val="98000"/>
                <a:lumMod val="114000"/>
              </a:schemeClr>
            </a:gs>
            <a:gs pos="100000">
              <a:schemeClr val="accent2">
                <a:hueOff val="17815"/>
                <a:satOff val="-50484"/>
                <a:lumOff val="313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program uses slides to convey information rich in multimedia.</a:t>
          </a:r>
          <a:endParaRPr lang="en-US" sz="1600" kern="1200"/>
        </a:p>
      </dsp:txBody>
      <dsp:txXfrm>
        <a:off x="43693" y="2352733"/>
        <a:ext cx="6408664" cy="807664"/>
      </dsp:txXfrm>
    </dsp:sp>
    <dsp:sp modelId="{8925CAD3-26CE-4634-985C-768DDC7CA6A4}">
      <dsp:nvSpPr>
        <dsp:cNvPr id="0" name=""/>
        <dsp:cNvSpPr/>
      </dsp:nvSpPr>
      <dsp:spPr>
        <a:xfrm>
          <a:off x="0" y="3250170"/>
          <a:ext cx="6496050" cy="895050"/>
        </a:xfrm>
        <a:prstGeom prst="roundRect">
          <a:avLst/>
        </a:prstGeom>
        <a:gradFill rotWithShape="0">
          <a:gsLst>
            <a:gs pos="0">
              <a:schemeClr val="accent2">
                <a:hueOff val="26723"/>
                <a:satOff val="-7572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2">
                <a:hueOff val="26723"/>
                <a:satOff val="-7572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 </a:t>
          </a:r>
          <a:r>
            <a:rPr lang="en-US" sz="1600" b="1" i="0" kern="1200"/>
            <a:t>PowerPoint</a:t>
          </a:r>
          <a:r>
            <a:rPr lang="en-US" sz="1600" b="0" i="0" kern="1200"/>
            <a:t>, you can create a </a:t>
          </a:r>
          <a:r>
            <a:rPr lang="en-US" sz="1600" b="1" i="0" kern="1200"/>
            <a:t>presentation</a:t>
          </a:r>
          <a:r>
            <a:rPr lang="en-US" sz="1600" b="0" i="0" kern="1200"/>
            <a:t> from scratch, or from a theme with built-in graphics, fonts, and placeholders for your textslides to convey information rich in multimedia.</a:t>
          </a:r>
          <a:endParaRPr lang="en-US" sz="1600" kern="1200"/>
        </a:p>
      </dsp:txBody>
      <dsp:txXfrm>
        <a:off x="43693" y="3293863"/>
        <a:ext cx="6408664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B4232-E0DD-4A9F-B8F6-26E4F0BC05DF}">
      <dsp:nvSpPr>
        <dsp:cNvPr id="0" name=""/>
        <dsp:cNvSpPr/>
      </dsp:nvSpPr>
      <dsp:spPr>
        <a:xfrm>
          <a:off x="0" y="524520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Microsoft PowerPoint is an easy program to use and a powerful tool for giving a presentation</a:t>
          </a:r>
        </a:p>
      </dsp:txBody>
      <dsp:txXfrm>
        <a:off x="40780" y="565300"/>
        <a:ext cx="6414490" cy="753819"/>
      </dsp:txXfrm>
    </dsp:sp>
    <dsp:sp modelId="{6DB0B951-94F0-4584-9F61-2337F0C10735}">
      <dsp:nvSpPr>
        <dsp:cNvPr id="0" name=""/>
        <dsp:cNvSpPr/>
      </dsp:nvSpPr>
      <dsp:spPr>
        <a:xfrm>
          <a:off x="0" y="1420380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8908"/>
                <a:satOff val="-25242"/>
                <a:lumOff val="1569"/>
                <a:alphaOff val="0"/>
                <a:tint val="98000"/>
                <a:lumMod val="114000"/>
              </a:schemeClr>
            </a:gs>
            <a:gs pos="100000">
              <a:schemeClr val="accent2">
                <a:hueOff val="8908"/>
                <a:satOff val="-25242"/>
                <a:lumOff val="156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PowerPoint allows you to work with other people in a collaborative manner</a:t>
          </a:r>
        </a:p>
      </dsp:txBody>
      <dsp:txXfrm>
        <a:off x="40780" y="1461160"/>
        <a:ext cx="6414490" cy="753819"/>
      </dsp:txXfrm>
    </dsp:sp>
    <dsp:sp modelId="{98CFB86D-6061-40A4-8A00-7502E3D2CEB7}">
      <dsp:nvSpPr>
        <dsp:cNvPr id="0" name=""/>
        <dsp:cNvSpPr/>
      </dsp:nvSpPr>
      <dsp:spPr>
        <a:xfrm>
          <a:off x="0" y="2316240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17815"/>
                <a:satOff val="-50484"/>
                <a:lumOff val="3137"/>
                <a:alphaOff val="0"/>
                <a:tint val="98000"/>
                <a:lumMod val="114000"/>
              </a:schemeClr>
            </a:gs>
            <a:gs pos="100000">
              <a:schemeClr val="accent2">
                <a:hueOff val="17815"/>
                <a:satOff val="-50484"/>
                <a:lumOff val="313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Slides are completely customizable to fit your needs</a:t>
          </a:r>
        </a:p>
      </dsp:txBody>
      <dsp:txXfrm>
        <a:off x="40780" y="2357020"/>
        <a:ext cx="6414490" cy="753819"/>
      </dsp:txXfrm>
    </dsp:sp>
    <dsp:sp modelId="{A21E819F-503D-483A-9B5F-EBA283266EA7}">
      <dsp:nvSpPr>
        <dsp:cNvPr id="0" name=""/>
        <dsp:cNvSpPr/>
      </dsp:nvSpPr>
      <dsp:spPr>
        <a:xfrm>
          <a:off x="0" y="3212099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26723"/>
                <a:satOff val="-7572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2">
                <a:hueOff val="26723"/>
                <a:satOff val="-7572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Comments can be an especially beneficial tool for clarification.</a:t>
          </a:r>
        </a:p>
      </dsp:txBody>
      <dsp:txXfrm>
        <a:off x="40780" y="3252879"/>
        <a:ext cx="6414490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0F6CE-88C9-499A-B691-AC54B216D8E6}">
      <dsp:nvSpPr>
        <dsp:cNvPr id="0" name=""/>
        <dsp:cNvSpPr/>
      </dsp:nvSpPr>
      <dsp:spPr>
        <a:xfrm>
          <a:off x="668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9D99B-61E3-4146-B6E0-CDDD5071C4EC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FA1FA-5E33-44D5-99C7-89AA5E00701F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Explore editable PowerPoint templates and presentation slide themes.</a:t>
          </a:r>
          <a:endParaRPr lang="en-US" sz="1100" kern="1200"/>
        </a:p>
      </dsp:txBody>
      <dsp:txXfrm>
        <a:off x="317684" y="2062138"/>
        <a:ext cx="1800000" cy="720000"/>
      </dsp:txXfrm>
    </dsp:sp>
    <dsp:sp modelId="{0E70D055-BF86-4DD8-9197-A2943A5DCCCC}">
      <dsp:nvSpPr>
        <dsp:cNvPr id="0" name=""/>
        <dsp:cNvSpPr/>
      </dsp:nvSpPr>
      <dsp:spPr>
        <a:xfrm>
          <a:off x="2783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683D6-D5BF-4861-93FE-C05B55E9247B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AEAB5-9B45-4FFB-B5F6-354E81FB12C4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Communicate your ideas clearly and engage your audience.</a:t>
          </a:r>
          <a:endParaRPr lang="en-US" sz="1100" kern="1200"/>
        </a:p>
      </dsp:txBody>
      <dsp:txXfrm>
        <a:off x="2432684" y="2062138"/>
        <a:ext cx="1800000" cy="720000"/>
      </dsp:txXfrm>
    </dsp:sp>
    <dsp:sp modelId="{EC626DFF-AAB8-4DFE-9EE7-F4B24C635303}">
      <dsp:nvSpPr>
        <dsp:cNvPr id="0" name=""/>
        <dsp:cNvSpPr/>
      </dsp:nvSpPr>
      <dsp:spPr>
        <a:xfrm>
          <a:off x="4898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769E5-6538-4E9A-8869-41B87958384C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F32CB-8CE7-408A-ACDC-32FFC0E94049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1. Find a presentation template</a:t>
          </a:r>
          <a:endParaRPr lang="en-US" sz="1100" kern="1200"/>
        </a:p>
      </dsp:txBody>
      <dsp:txXfrm>
        <a:off x="4547684" y="2062138"/>
        <a:ext cx="1800000" cy="720000"/>
      </dsp:txXfrm>
    </dsp:sp>
    <dsp:sp modelId="{FC3C3573-4135-485E-8EBB-FEED5EBEE1F3}">
      <dsp:nvSpPr>
        <dsp:cNvPr id="0" name=""/>
        <dsp:cNvSpPr/>
      </dsp:nvSpPr>
      <dsp:spPr>
        <a:xfrm>
          <a:off x="7013685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7F0C5-43BC-4B86-88DE-58B56A4644A6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6923C-9D91-4AC9-9BB8-9AACDD7304B0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2. Download &amp; edit the presentation</a:t>
          </a:r>
          <a:endParaRPr lang="en-US" sz="1100" kern="1200"/>
        </a:p>
      </dsp:txBody>
      <dsp:txXfrm>
        <a:off x="6662684" y="2062138"/>
        <a:ext cx="1800000" cy="720000"/>
      </dsp:txXfrm>
    </dsp:sp>
    <dsp:sp modelId="{5441EC4D-C815-4F79-9785-6643435A0130}">
      <dsp:nvSpPr>
        <dsp:cNvPr id="0" name=""/>
        <dsp:cNvSpPr/>
      </dsp:nvSpPr>
      <dsp:spPr>
        <a:xfrm>
          <a:off x="9128685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F989E-9A59-47DD-A84D-510602FD4F35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E608B-6E02-4C5A-B513-6278BF6473F6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3. Present to your audience</a:t>
          </a:r>
          <a:endParaRPr lang="en-US" sz="1100" kern="1200"/>
        </a:p>
      </dsp:txBody>
      <dsp:txXfrm>
        <a:off x="8777685" y="2062138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2E921-2641-40B6-99D8-FD01AB03B773}">
      <dsp:nvSpPr>
        <dsp:cNvPr id="0" name=""/>
        <dsp:cNvSpPr/>
      </dsp:nvSpPr>
      <dsp:spPr>
        <a:xfrm>
          <a:off x="673247" y="962597"/>
          <a:ext cx="533586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EF7F0-598A-489F-BCEF-D55871CC18E3}">
      <dsp:nvSpPr>
        <dsp:cNvPr id="0" name=""/>
        <dsp:cNvSpPr/>
      </dsp:nvSpPr>
      <dsp:spPr>
        <a:xfrm>
          <a:off x="1238849" y="917812"/>
          <a:ext cx="61362" cy="11523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21596"/>
            <a:satOff val="-474"/>
            <a:lumOff val="-1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321596"/>
              <a:satOff val="-474"/>
              <a:lumOff val="-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30159-534F-486C-907B-57C4123479F9}">
      <dsp:nvSpPr>
        <dsp:cNvPr id="0" name=""/>
        <dsp:cNvSpPr/>
      </dsp:nvSpPr>
      <dsp:spPr>
        <a:xfrm>
          <a:off x="369197" y="725281"/>
          <a:ext cx="474704" cy="4747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1" tIns="18421" rIns="18421" bIns="1842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</a:t>
          </a:r>
        </a:p>
      </dsp:txBody>
      <dsp:txXfrm>
        <a:off x="438716" y="794800"/>
        <a:ext cx="335666" cy="335666"/>
      </dsp:txXfrm>
    </dsp:sp>
    <dsp:sp modelId="{6C4DDED4-173C-48FA-B70F-7880D0C48E4F}">
      <dsp:nvSpPr>
        <dsp:cNvPr id="0" name=""/>
        <dsp:cNvSpPr/>
      </dsp:nvSpPr>
      <dsp:spPr>
        <a:xfrm>
          <a:off x="6264" y="1365569"/>
          <a:ext cx="12005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43193"/>
            <a:satOff val="-948"/>
            <a:lumOff val="-2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643193"/>
              <a:satOff val="-948"/>
              <a:lumOff val="-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02" tIns="165100" rIns="9470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Use font size no smaller than 24 point. </a:t>
          </a:r>
          <a:endParaRPr lang="en-US" sz="1100" kern="1200" dirty="0"/>
        </a:p>
      </dsp:txBody>
      <dsp:txXfrm>
        <a:off x="6264" y="1605683"/>
        <a:ext cx="1200570" cy="1725486"/>
      </dsp:txXfrm>
    </dsp:sp>
    <dsp:sp modelId="{4C4CD077-93F1-4703-9CC8-F0B1B8234A73}">
      <dsp:nvSpPr>
        <dsp:cNvPr id="0" name=""/>
        <dsp:cNvSpPr/>
      </dsp:nvSpPr>
      <dsp:spPr>
        <a:xfrm>
          <a:off x="1340231" y="962585"/>
          <a:ext cx="1200570" cy="71"/>
        </a:xfrm>
        <a:prstGeom prst="rect">
          <a:avLst/>
        </a:prstGeom>
        <a:solidFill>
          <a:schemeClr val="accent5">
            <a:tint val="40000"/>
            <a:alpha val="90000"/>
            <a:hueOff val="-964789"/>
            <a:satOff val="-1422"/>
            <a:lumOff val="-4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964789"/>
              <a:satOff val="-1422"/>
              <a:lumOff val="-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CE9FC-9E53-4D27-A595-41DC6276DFC2}">
      <dsp:nvSpPr>
        <dsp:cNvPr id="0" name=""/>
        <dsp:cNvSpPr/>
      </dsp:nvSpPr>
      <dsp:spPr>
        <a:xfrm>
          <a:off x="2572816" y="917799"/>
          <a:ext cx="61362" cy="115248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286385"/>
            <a:satOff val="-1896"/>
            <a:lumOff val="-5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286385"/>
              <a:satOff val="-1896"/>
              <a:lumOff val="-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AD90A-857F-4FB5-A12E-B614B788947A}">
      <dsp:nvSpPr>
        <dsp:cNvPr id="0" name=""/>
        <dsp:cNvSpPr/>
      </dsp:nvSpPr>
      <dsp:spPr>
        <a:xfrm>
          <a:off x="1703164" y="725269"/>
          <a:ext cx="474704" cy="474704"/>
        </a:xfrm>
        <a:prstGeom prst="ellipse">
          <a:avLst/>
        </a:prstGeom>
        <a:solidFill>
          <a:schemeClr val="accent5">
            <a:hueOff val="-1068331"/>
            <a:satOff val="-1756"/>
            <a:lumOff val="-65"/>
            <a:alphaOff val="0"/>
          </a:schemeClr>
        </a:solidFill>
        <a:ln w="19050" cap="rnd" cmpd="sng" algn="ctr">
          <a:solidFill>
            <a:schemeClr val="accent5">
              <a:hueOff val="-1068331"/>
              <a:satOff val="-1756"/>
              <a:lumOff val="-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1" tIns="18421" rIns="18421" bIns="1842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</a:t>
          </a:r>
        </a:p>
      </dsp:txBody>
      <dsp:txXfrm>
        <a:off x="1772683" y="794788"/>
        <a:ext cx="335666" cy="335666"/>
      </dsp:txXfrm>
    </dsp:sp>
    <dsp:sp modelId="{E41F73DF-4457-4541-BF68-F646B7DFA63B}">
      <dsp:nvSpPr>
        <dsp:cNvPr id="0" name=""/>
        <dsp:cNvSpPr/>
      </dsp:nvSpPr>
      <dsp:spPr>
        <a:xfrm>
          <a:off x="1340231" y="1365569"/>
          <a:ext cx="12005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607981"/>
            <a:satOff val="-2370"/>
            <a:lumOff val="-6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607981"/>
              <a:satOff val="-2370"/>
              <a:lumOff val="-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02" tIns="165100" rIns="9470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Clearly label each screen. Use a larger font (35-45 points) or different color for the title. </a:t>
          </a:r>
          <a:endParaRPr lang="en-US" sz="1100" kern="1200" dirty="0"/>
        </a:p>
      </dsp:txBody>
      <dsp:txXfrm>
        <a:off x="1340231" y="1605683"/>
        <a:ext cx="1200570" cy="1725486"/>
      </dsp:txXfrm>
    </dsp:sp>
    <dsp:sp modelId="{1A9A3090-1528-46E1-A78D-83204A8F219E}">
      <dsp:nvSpPr>
        <dsp:cNvPr id="0" name=""/>
        <dsp:cNvSpPr/>
      </dsp:nvSpPr>
      <dsp:spPr>
        <a:xfrm>
          <a:off x="2674198" y="962582"/>
          <a:ext cx="1200570" cy="71"/>
        </a:xfrm>
        <a:prstGeom prst="rect">
          <a:avLst/>
        </a:prstGeom>
        <a:solidFill>
          <a:schemeClr val="accent5">
            <a:tint val="40000"/>
            <a:alpha val="90000"/>
            <a:hueOff val="-1929578"/>
            <a:satOff val="-2844"/>
            <a:lumOff val="-7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929578"/>
              <a:satOff val="-2844"/>
              <a:lumOff val="-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DB35D-EC79-47B2-B1AF-A025821C2BE6}">
      <dsp:nvSpPr>
        <dsp:cNvPr id="0" name=""/>
        <dsp:cNvSpPr/>
      </dsp:nvSpPr>
      <dsp:spPr>
        <a:xfrm>
          <a:off x="3906783" y="917796"/>
          <a:ext cx="61362" cy="11525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251174"/>
            <a:satOff val="-3318"/>
            <a:lumOff val="-9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2251174"/>
              <a:satOff val="-3318"/>
              <a:lumOff val="-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41580-6146-4B52-923A-E43882A45D1D}">
      <dsp:nvSpPr>
        <dsp:cNvPr id="0" name=""/>
        <dsp:cNvSpPr/>
      </dsp:nvSpPr>
      <dsp:spPr>
        <a:xfrm>
          <a:off x="3037131" y="725266"/>
          <a:ext cx="474704" cy="474704"/>
        </a:xfrm>
        <a:prstGeom prst="ellipse">
          <a:avLst/>
        </a:prstGeom>
        <a:solidFill>
          <a:schemeClr val="accent5">
            <a:hueOff val="-2136661"/>
            <a:satOff val="-3512"/>
            <a:lumOff val="-131"/>
            <a:alphaOff val="0"/>
          </a:schemeClr>
        </a:solidFill>
        <a:ln w="19050" cap="rnd" cmpd="sng" algn="ctr">
          <a:solidFill>
            <a:schemeClr val="accent5">
              <a:hueOff val="-2136661"/>
              <a:satOff val="-3512"/>
              <a:lumOff val="-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1" tIns="18421" rIns="18421" bIns="1842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</a:t>
          </a:r>
        </a:p>
      </dsp:txBody>
      <dsp:txXfrm>
        <a:off x="3106650" y="794785"/>
        <a:ext cx="335666" cy="335666"/>
      </dsp:txXfrm>
    </dsp:sp>
    <dsp:sp modelId="{2D93FD41-5E13-4BCB-B073-9A7878140029}">
      <dsp:nvSpPr>
        <dsp:cNvPr id="0" name=""/>
        <dsp:cNvSpPr/>
      </dsp:nvSpPr>
      <dsp:spPr>
        <a:xfrm>
          <a:off x="2674198" y="1365569"/>
          <a:ext cx="12005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572770"/>
            <a:satOff val="-3792"/>
            <a:lumOff val="-10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2572770"/>
              <a:satOff val="-3792"/>
              <a:lumOff val="-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02" tIns="165100" rIns="9470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Keep the background consistent and subtle</a:t>
          </a:r>
          <a:endParaRPr lang="en-US" sz="1100" kern="1200"/>
        </a:p>
      </dsp:txBody>
      <dsp:txXfrm>
        <a:off x="2674198" y="1605683"/>
        <a:ext cx="1200570" cy="1725486"/>
      </dsp:txXfrm>
    </dsp:sp>
    <dsp:sp modelId="{A32A961E-A24D-4035-BD63-D0649D435BC2}">
      <dsp:nvSpPr>
        <dsp:cNvPr id="0" name=""/>
        <dsp:cNvSpPr/>
      </dsp:nvSpPr>
      <dsp:spPr>
        <a:xfrm>
          <a:off x="4008165" y="962581"/>
          <a:ext cx="1200570" cy="71"/>
        </a:xfrm>
        <a:prstGeom prst="rect">
          <a:avLst/>
        </a:prstGeom>
        <a:solidFill>
          <a:schemeClr val="accent5">
            <a:tint val="40000"/>
            <a:alpha val="90000"/>
            <a:hueOff val="-2894366"/>
            <a:satOff val="-4266"/>
            <a:lumOff val="-11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2894366"/>
              <a:satOff val="-4266"/>
              <a:lumOff val="-1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61920-63B1-4F05-95F0-0FFCA5FF2EE9}">
      <dsp:nvSpPr>
        <dsp:cNvPr id="0" name=""/>
        <dsp:cNvSpPr/>
      </dsp:nvSpPr>
      <dsp:spPr>
        <a:xfrm>
          <a:off x="5240750" y="917795"/>
          <a:ext cx="61362" cy="11525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215963"/>
            <a:satOff val="-4739"/>
            <a:lumOff val="-1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3215963"/>
              <a:satOff val="-4739"/>
              <a:lumOff val="-1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4367D-DEB2-462F-AB83-76FA2520D42F}">
      <dsp:nvSpPr>
        <dsp:cNvPr id="0" name=""/>
        <dsp:cNvSpPr/>
      </dsp:nvSpPr>
      <dsp:spPr>
        <a:xfrm>
          <a:off x="4371098" y="725265"/>
          <a:ext cx="474704" cy="474704"/>
        </a:xfrm>
        <a:prstGeom prst="ellipse">
          <a:avLst/>
        </a:prstGeom>
        <a:solidFill>
          <a:schemeClr val="accent5">
            <a:hueOff val="-3204992"/>
            <a:satOff val="-5268"/>
            <a:lumOff val="-196"/>
            <a:alphaOff val="0"/>
          </a:schemeClr>
        </a:solidFill>
        <a:ln w="19050" cap="rnd" cmpd="sng" algn="ctr">
          <a:solidFill>
            <a:schemeClr val="accent5">
              <a:hueOff val="-3204992"/>
              <a:satOff val="-5268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1" tIns="18421" rIns="18421" bIns="1842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</a:t>
          </a:r>
        </a:p>
      </dsp:txBody>
      <dsp:txXfrm>
        <a:off x="4440617" y="794784"/>
        <a:ext cx="335666" cy="335666"/>
      </dsp:txXfrm>
    </dsp:sp>
    <dsp:sp modelId="{94ECF314-6DDA-4642-965A-97AE5AD0375B}">
      <dsp:nvSpPr>
        <dsp:cNvPr id="0" name=""/>
        <dsp:cNvSpPr/>
      </dsp:nvSpPr>
      <dsp:spPr>
        <a:xfrm>
          <a:off x="4008165" y="1365569"/>
          <a:ext cx="12005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537559"/>
            <a:satOff val="-5213"/>
            <a:lumOff val="-145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3537559"/>
              <a:satOff val="-5213"/>
              <a:lumOff val="-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02" tIns="165100" rIns="9470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Clearly label the graphic. </a:t>
          </a:r>
          <a:endParaRPr lang="en-US" sz="1100" kern="1200"/>
        </a:p>
      </dsp:txBody>
      <dsp:txXfrm>
        <a:off x="4008165" y="1605683"/>
        <a:ext cx="1200570" cy="1725486"/>
      </dsp:txXfrm>
    </dsp:sp>
    <dsp:sp modelId="{78C9B37B-EE50-4335-B86D-B012358D74F5}">
      <dsp:nvSpPr>
        <dsp:cNvPr id="0" name=""/>
        <dsp:cNvSpPr/>
      </dsp:nvSpPr>
      <dsp:spPr>
        <a:xfrm>
          <a:off x="5342131" y="962581"/>
          <a:ext cx="1200570" cy="71"/>
        </a:xfrm>
        <a:prstGeom prst="rect">
          <a:avLst/>
        </a:prstGeom>
        <a:solidFill>
          <a:schemeClr val="accent5">
            <a:tint val="40000"/>
            <a:alpha val="90000"/>
            <a:hueOff val="-3859155"/>
            <a:satOff val="-5687"/>
            <a:lumOff val="-15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3859155"/>
              <a:satOff val="-5687"/>
              <a:lumOff val="-1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C59DA-3BA7-4E36-A3B9-346FCB8D53C6}">
      <dsp:nvSpPr>
        <dsp:cNvPr id="0" name=""/>
        <dsp:cNvSpPr/>
      </dsp:nvSpPr>
      <dsp:spPr>
        <a:xfrm>
          <a:off x="6574717" y="917795"/>
          <a:ext cx="61362" cy="11525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180751"/>
            <a:satOff val="-6161"/>
            <a:lumOff val="-17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4180751"/>
              <a:satOff val="-6161"/>
              <a:lumOff val="-1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CCE12-72F3-4C44-B870-64EB3730BFC6}">
      <dsp:nvSpPr>
        <dsp:cNvPr id="0" name=""/>
        <dsp:cNvSpPr/>
      </dsp:nvSpPr>
      <dsp:spPr>
        <a:xfrm>
          <a:off x="5705064" y="725265"/>
          <a:ext cx="474704" cy="474704"/>
        </a:xfrm>
        <a:prstGeom prst="ellipse">
          <a:avLst/>
        </a:prstGeom>
        <a:solidFill>
          <a:schemeClr val="accent5">
            <a:hueOff val="-4273322"/>
            <a:satOff val="-7025"/>
            <a:lumOff val="-262"/>
            <a:alphaOff val="0"/>
          </a:schemeClr>
        </a:solidFill>
        <a:ln w="19050" cap="rnd" cmpd="sng" algn="ctr">
          <a:solidFill>
            <a:schemeClr val="accent5">
              <a:hueOff val="-4273322"/>
              <a:satOff val="-7025"/>
              <a:lumOff val="-2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1" tIns="18421" rIns="18421" bIns="1842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</a:t>
          </a:r>
        </a:p>
      </dsp:txBody>
      <dsp:txXfrm>
        <a:off x="5774583" y="794784"/>
        <a:ext cx="335666" cy="335666"/>
      </dsp:txXfrm>
    </dsp:sp>
    <dsp:sp modelId="{B4D0C033-CFC0-42A3-8640-CD1F013B27C3}">
      <dsp:nvSpPr>
        <dsp:cNvPr id="0" name=""/>
        <dsp:cNvSpPr/>
      </dsp:nvSpPr>
      <dsp:spPr>
        <a:xfrm>
          <a:off x="5342131" y="1365569"/>
          <a:ext cx="12005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502347"/>
            <a:satOff val="-6635"/>
            <a:lumOff val="-185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4502347"/>
              <a:satOff val="-6635"/>
              <a:lumOff val="-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02" tIns="165100" rIns="9470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Limit the number of colors on a single screen</a:t>
          </a:r>
          <a:endParaRPr lang="en-US" sz="1100" kern="1200"/>
        </a:p>
      </dsp:txBody>
      <dsp:txXfrm>
        <a:off x="5342131" y="1605683"/>
        <a:ext cx="1200570" cy="1725486"/>
      </dsp:txXfrm>
    </dsp:sp>
    <dsp:sp modelId="{A0C4B5EE-237C-4CB5-93E8-3D34671A67B8}">
      <dsp:nvSpPr>
        <dsp:cNvPr id="0" name=""/>
        <dsp:cNvSpPr/>
      </dsp:nvSpPr>
      <dsp:spPr>
        <a:xfrm>
          <a:off x="6676098" y="962581"/>
          <a:ext cx="1200570" cy="72"/>
        </a:xfrm>
        <a:prstGeom prst="rect">
          <a:avLst/>
        </a:prstGeom>
        <a:solidFill>
          <a:schemeClr val="accent5">
            <a:tint val="40000"/>
            <a:alpha val="90000"/>
            <a:hueOff val="-4823944"/>
            <a:satOff val="-7109"/>
            <a:lumOff val="-19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4823944"/>
              <a:satOff val="-7109"/>
              <a:lumOff val="-1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DC376-8CC0-4CD3-BC42-6C649B8E44F4}">
      <dsp:nvSpPr>
        <dsp:cNvPr id="0" name=""/>
        <dsp:cNvSpPr/>
      </dsp:nvSpPr>
      <dsp:spPr>
        <a:xfrm>
          <a:off x="7908684" y="917795"/>
          <a:ext cx="61362" cy="11525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145540"/>
            <a:satOff val="-7583"/>
            <a:lumOff val="-21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5145540"/>
              <a:satOff val="-7583"/>
              <a:lumOff val="-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CECA2-BEE6-4D4D-946F-138AEA4C49D3}">
      <dsp:nvSpPr>
        <dsp:cNvPr id="0" name=""/>
        <dsp:cNvSpPr/>
      </dsp:nvSpPr>
      <dsp:spPr>
        <a:xfrm>
          <a:off x="7039031" y="725264"/>
          <a:ext cx="474704" cy="474704"/>
        </a:xfrm>
        <a:prstGeom prst="ellipse">
          <a:avLst/>
        </a:prstGeom>
        <a:solidFill>
          <a:schemeClr val="accent5">
            <a:hueOff val="-5341653"/>
            <a:satOff val="-8781"/>
            <a:lumOff val="-327"/>
            <a:alphaOff val="0"/>
          </a:schemeClr>
        </a:solidFill>
        <a:ln w="19050" cap="rnd" cmpd="sng" algn="ctr">
          <a:solidFill>
            <a:schemeClr val="accent5">
              <a:hueOff val="-5341653"/>
              <a:satOff val="-8781"/>
              <a:lumOff val="-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1" tIns="18421" rIns="18421" bIns="1842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</a:t>
          </a:r>
        </a:p>
      </dsp:txBody>
      <dsp:txXfrm>
        <a:off x="7108550" y="794783"/>
        <a:ext cx="335666" cy="335666"/>
      </dsp:txXfrm>
    </dsp:sp>
    <dsp:sp modelId="{80E16223-066E-4626-BF43-B5B322B2AA13}">
      <dsp:nvSpPr>
        <dsp:cNvPr id="0" name=""/>
        <dsp:cNvSpPr/>
      </dsp:nvSpPr>
      <dsp:spPr>
        <a:xfrm>
          <a:off x="6676098" y="1365569"/>
          <a:ext cx="12005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467137"/>
            <a:satOff val="-8057"/>
            <a:lumOff val="-224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5467137"/>
              <a:satOff val="-8057"/>
              <a:lumOff val="-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02" tIns="165100" rIns="9470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Check the spelling and grammar. </a:t>
          </a:r>
          <a:endParaRPr lang="en-US" sz="1100" kern="1200"/>
        </a:p>
      </dsp:txBody>
      <dsp:txXfrm>
        <a:off x="6676098" y="1605683"/>
        <a:ext cx="1200570" cy="1725486"/>
      </dsp:txXfrm>
    </dsp:sp>
    <dsp:sp modelId="{B3EE3D32-20CF-4EA2-BC19-55349EBB0432}">
      <dsp:nvSpPr>
        <dsp:cNvPr id="0" name=""/>
        <dsp:cNvSpPr/>
      </dsp:nvSpPr>
      <dsp:spPr>
        <a:xfrm>
          <a:off x="8010065" y="962580"/>
          <a:ext cx="600285" cy="72"/>
        </a:xfrm>
        <a:prstGeom prst="rect">
          <a:avLst/>
        </a:prstGeom>
        <a:solidFill>
          <a:schemeClr val="accent5">
            <a:tint val="40000"/>
            <a:alpha val="90000"/>
            <a:hueOff val="-5788732"/>
            <a:satOff val="-8531"/>
            <a:lumOff val="-23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5788732"/>
              <a:satOff val="-8531"/>
              <a:lumOff val="-2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D2AFA-32EE-45A0-BA7E-E43824D3E737}">
      <dsp:nvSpPr>
        <dsp:cNvPr id="0" name=""/>
        <dsp:cNvSpPr/>
      </dsp:nvSpPr>
      <dsp:spPr>
        <a:xfrm>
          <a:off x="8372998" y="725264"/>
          <a:ext cx="474704" cy="474704"/>
        </a:xfrm>
        <a:prstGeom prst="ellipse">
          <a:avLst/>
        </a:prstGeom>
        <a:solidFill>
          <a:schemeClr val="accent5">
            <a:hueOff val="-6409983"/>
            <a:satOff val="-10537"/>
            <a:lumOff val="-393"/>
            <a:alphaOff val="0"/>
          </a:schemeClr>
        </a:solidFill>
        <a:ln w="19050" cap="rnd" cmpd="sng" algn="ctr">
          <a:solidFill>
            <a:schemeClr val="accent5">
              <a:hueOff val="-6409983"/>
              <a:satOff val="-10537"/>
              <a:lumOff val="-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1" tIns="18421" rIns="18421" bIns="1842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</a:t>
          </a:r>
        </a:p>
      </dsp:txBody>
      <dsp:txXfrm>
        <a:off x="8442517" y="794783"/>
        <a:ext cx="335666" cy="335666"/>
      </dsp:txXfrm>
    </dsp:sp>
    <dsp:sp modelId="{4A28A4A3-D78E-478E-B9A4-93649A6DE04F}">
      <dsp:nvSpPr>
        <dsp:cNvPr id="0" name=""/>
        <dsp:cNvSpPr/>
      </dsp:nvSpPr>
      <dsp:spPr>
        <a:xfrm>
          <a:off x="8010065" y="1365569"/>
          <a:ext cx="124921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431925"/>
            <a:satOff val="-9479"/>
            <a:lumOff val="-264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6431925"/>
              <a:satOff val="-9479"/>
              <a:lumOff val="-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40" tIns="165100" rIns="985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Do not read the presentation. Practice the presentation so you can speak from bullet points.</a:t>
          </a:r>
          <a:endParaRPr lang="en-US" sz="1100" kern="1200"/>
        </a:p>
      </dsp:txBody>
      <dsp:txXfrm>
        <a:off x="8010065" y="1615413"/>
        <a:ext cx="1249219" cy="1715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1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54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6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9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42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0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5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0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8F395E-7949-4C9D-B389-03E080EB7DA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14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POWER POINT PRESENTATION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2B7E-7135-A1CF-C3FF-71F7A9750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-</a:t>
            </a:r>
            <a:r>
              <a:rPr lang="en-US" sz="3900" b="1" dirty="0">
                <a:solidFill>
                  <a:schemeClr val="tx1"/>
                </a:solidFill>
              </a:rPr>
              <a:t>B Harish Karthick</a:t>
            </a:r>
          </a:p>
          <a:p>
            <a:pPr algn="ctr"/>
            <a:r>
              <a:rPr lang="en-US" sz="3900" b="1" dirty="0">
                <a:solidFill>
                  <a:schemeClr val="tx1"/>
                </a:solidFill>
              </a:rPr>
              <a:t>VI F</a:t>
            </a:r>
          </a:p>
        </p:txBody>
      </p:sp>
    </p:spTree>
    <p:extLst>
      <p:ext uri="{BB962C8B-B14F-4D97-AF65-F5344CB8AC3E}">
        <p14:creationId xmlns:p14="http://schemas.microsoft.com/office/powerpoint/2010/main" val="406107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What is called PowerPoint?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99E96-BC30-749F-508B-6B93E06D9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6374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23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 b="1" dirty="0">
                <a:solidFill>
                  <a:schemeClr val="tx1"/>
                </a:solidFill>
              </a:rPr>
              <a:t>How to Create a PowerPoint 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2B7E-7135-A1CF-C3FF-71F7A975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b="1" dirty="0"/>
              <a:t>Launch the PowerPoint Program</a:t>
            </a:r>
          </a:p>
          <a:p>
            <a:r>
              <a:rPr lang="en-US" b="1" dirty="0"/>
              <a:t>Choosing a Design</a:t>
            </a:r>
          </a:p>
          <a:p>
            <a:r>
              <a:rPr lang="en-US" b="1" dirty="0"/>
              <a:t>Create Title Page</a:t>
            </a:r>
          </a:p>
          <a:p>
            <a:r>
              <a:rPr lang="en-US" b="1" dirty="0"/>
              <a:t>Add More Slides</a:t>
            </a:r>
          </a:p>
          <a:p>
            <a:r>
              <a:rPr lang="en-US" b="1" dirty="0"/>
              <a:t>Add Charts, Pictures, Graphs, Etc.</a:t>
            </a:r>
          </a:p>
          <a:p>
            <a:r>
              <a:rPr lang="en-US" b="1" dirty="0"/>
              <a:t>Add Transitions</a:t>
            </a:r>
          </a:p>
          <a:p>
            <a:r>
              <a:rPr lang="en-US" b="1" dirty="0"/>
              <a:t>Changing the Order</a:t>
            </a:r>
          </a:p>
          <a:p>
            <a:r>
              <a:rPr lang="en-US" b="1" dirty="0"/>
              <a:t>Play the 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39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Benefits of PowerPoint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685B84-D397-7010-ED8B-3330933B8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7172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730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PowerPoint Templates for presentations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FD0B4-2E47-66B9-0DA4-70313A845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69115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687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Effective PowerPoint Presentations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AE80752-1203-FC7A-77B8-EB1BDC3EC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41627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309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THANK YOU</a:t>
            </a:r>
            <a:br>
              <a:rPr lang="en-US" sz="6100" dirty="0"/>
            </a:br>
            <a:br>
              <a:rPr lang="en-US" sz="6100" dirty="0"/>
            </a:br>
            <a:endParaRPr lang="en-US" sz="61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F19227-B715-243C-E4E0-6C19B0EF6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97D890B-9AFB-4A90-9960-C92E65728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ED2387-9C78-40F9-B794-A735DCB3A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0109" y="0"/>
            <a:ext cx="49918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77FCF5B-12FA-4ED2-B449-20BD744A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3900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0B2A6-1181-456F-8B6E-AD86960CD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D3B617B-3E1C-6F6F-CBF7-800A662BE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44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302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 POINT PRESENTATION </vt:lpstr>
      <vt:lpstr>What is called PowerPoint?</vt:lpstr>
      <vt:lpstr>How to Create a PowerPoint Presentation?</vt:lpstr>
      <vt:lpstr>Benefits of PowerPoint</vt:lpstr>
      <vt:lpstr>PowerPoint Templates for presentations</vt:lpstr>
      <vt:lpstr>Effective PowerPoint Presentations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DEVICES</dc:title>
  <dc:creator>Jayabalan, Hemalatha</dc:creator>
  <cp:lastModifiedBy>Jayabalan, Hemalatha</cp:lastModifiedBy>
  <cp:revision>1</cp:revision>
  <dcterms:created xsi:type="dcterms:W3CDTF">2023-09-07T10:35:03Z</dcterms:created>
  <dcterms:modified xsi:type="dcterms:W3CDTF">2023-12-18T06:11:46Z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1e58c1-766d-4ff4-9619-b604fc37898b_Enabled">
    <vt:lpwstr>true</vt:lpwstr>
  </property>
  <property fmtid="{D5CDD505-2E9C-101B-9397-08002B2CF9AE}" pid="3" name="MSIP_Label_9e1e58c1-766d-4ff4-9619-b604fc37898b_SetDate">
    <vt:lpwstr>2023-09-07T11:18:10Z</vt:lpwstr>
  </property>
  <property fmtid="{D5CDD505-2E9C-101B-9397-08002B2CF9AE}" pid="4" name="MSIP_Label_9e1e58c1-766d-4ff4-9619-b604fc37898b_Method">
    <vt:lpwstr>Standard</vt:lpwstr>
  </property>
  <property fmtid="{D5CDD505-2E9C-101B-9397-08002B2CF9AE}" pid="5" name="MSIP_Label_9e1e58c1-766d-4ff4-9619-b604fc37898b_Name">
    <vt:lpwstr>Internal Use</vt:lpwstr>
  </property>
  <property fmtid="{D5CDD505-2E9C-101B-9397-08002B2CF9AE}" pid="6" name="MSIP_Label_9e1e58c1-766d-4ff4-9619-b604fc37898b_SiteId">
    <vt:lpwstr>e3ff91d8-34c8-4b15-a0b4-18910a6ac575</vt:lpwstr>
  </property>
  <property fmtid="{D5CDD505-2E9C-101B-9397-08002B2CF9AE}" pid="7" name="MSIP_Label_9e1e58c1-766d-4ff4-9619-b604fc37898b_ActionId">
    <vt:lpwstr>690c1d73-1a79-45e9-b1c3-435deb391c68</vt:lpwstr>
  </property>
  <property fmtid="{D5CDD505-2E9C-101B-9397-08002B2CF9AE}" pid="8" name="MSIP_Label_9e1e58c1-766d-4ff4-9619-b604fc37898b_ContentBits">
    <vt:lpwstr>0</vt:lpwstr>
  </property>
</Properties>
</file>