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Old Standard TT" panose="020B0604020202020204" charset="0"/>
      <p:regular r:id="rId24"/>
      <p:bold r:id="rId25"/>
      <p: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fd1dc9d2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fd1dc9d2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fd1dc9d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fd1dc9d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fd1dc9d2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fd1dc9d2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fd1a07e4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fd1a07e4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fd1dc9d2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fd1dc9d2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fd1a07e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fd1a07e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fd1a07e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fd1a07e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fd1a07e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fd1a07e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fd1a07e4b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fd1a07e4b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fd1a07e4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fd1a07e4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5c7b99648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5c7b99648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fd1a07e4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fd1a07e4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fd1a07e4b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fd1a07e4b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5c7b9964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5c7b9964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5c7b99648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5c7b99648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c7b99648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5c7b99648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5c7b99648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5c7b99648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5c7b99648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5c7b99648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c7b99648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5c7b99648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5c7b99648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5c7b99648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git-inde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scm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xyz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308825"/>
            <a:ext cx="8520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lang="en-GB" sz="2600" b="1">
                <a:latin typeface="Times"/>
                <a:ea typeface="Times"/>
                <a:cs typeface="Times"/>
                <a:sym typeface="Times"/>
              </a:rPr>
              <a:t>SHRI G.S. INSTITUTE OF SCIENCE AND TECHNOLOGY</a:t>
            </a:r>
            <a:endParaRPr sz="2600" b="1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125" y="922025"/>
            <a:ext cx="1898000" cy="178635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94000" y="3646625"/>
            <a:ext cx="3138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Submitted To: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Dr. Lalit Purohit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Upendra Singh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508000" y="3646625"/>
            <a:ext cx="3324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Submitted By: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Aayush Anand IT-01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Anurag Choubey IT-17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Gunjan Singh IT-30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030975" y="2708375"/>
            <a:ext cx="3324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 Engineering : IT38504</a:t>
            </a:r>
            <a:endParaRPr sz="19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744125" y="3185375"/>
            <a:ext cx="226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&amp; GITHUB</a:t>
            </a:r>
            <a:endParaRPr sz="18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-</a:t>
            </a:r>
            <a:r>
              <a:rPr lang="en-GB"/>
              <a:t>Make save points that save your project.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-</a:t>
            </a:r>
            <a:r>
              <a:rPr lang="en-GB"/>
              <a:t>Provides total development freedom.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-</a:t>
            </a:r>
            <a:r>
              <a:rPr lang="en-GB"/>
              <a:t>e.g., git, subversion, perforce.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-</a:t>
            </a:r>
            <a:r>
              <a:rPr lang="en-GB"/>
              <a:t>Git is a version control tool.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-</a:t>
            </a:r>
            <a:r>
              <a:rPr lang="en-GB"/>
              <a:t>Github is a service that hosts git repositories.(Collaboration)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 rot="10800000">
            <a:off x="524200" y="939525"/>
            <a:ext cx="2207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Command : </a:t>
            </a:r>
            <a:r>
              <a:rPr lang="en-GB"/>
              <a:t>git init </a:t>
            </a:r>
            <a:r>
              <a:rPr lang="en-GB" b="1"/>
              <a:t>  </a:t>
            </a:r>
            <a:endParaRPr b="1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git init is the first command that you will run on Git.The git init command is used to create a new blank repository.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cxnSp>
        <p:nvCxnSpPr>
          <p:cNvPr id="129" name="Google Shape;129;p23"/>
          <p:cNvCxnSpPr/>
          <p:nvPr/>
        </p:nvCxnSpPr>
        <p:spPr>
          <a:xfrm>
            <a:off x="437150" y="939525"/>
            <a:ext cx="1500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75" y="1801800"/>
            <a:ext cx="7970799" cy="27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Command</a:t>
            </a:r>
            <a:r>
              <a:rPr lang="en-GB"/>
              <a:t> : git clone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git clone is a command line utility which is used to make a local copy of a remote repository. It accesses the repository through a remote URL.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cxnSp>
        <p:nvCxnSpPr>
          <p:cNvPr id="137" name="Google Shape;137;p24"/>
          <p:cNvCxnSpPr/>
          <p:nvPr/>
        </p:nvCxnSpPr>
        <p:spPr>
          <a:xfrm rot="10800000">
            <a:off x="415725" y="950400"/>
            <a:ext cx="1500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75" y="1820350"/>
            <a:ext cx="7952976" cy="27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Life Cycle of a Change </a:t>
            </a:r>
            <a:endParaRPr b="1" u="sng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63" y="1126025"/>
            <a:ext cx="60674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Command : </a:t>
            </a:r>
            <a:r>
              <a:rPr lang="en-GB"/>
              <a:t>git log 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950400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Git log is a utility tool to review and read a history of everything that happens to a</a:t>
            </a:r>
            <a:r>
              <a:rPr lang="en-GB" sz="1900"/>
              <a:t> </a:t>
            </a:r>
            <a:r>
              <a:rPr lang="en-GB" sz="1300"/>
              <a:t>repository.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0" y="1363625"/>
            <a:ext cx="8471026" cy="363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Command </a:t>
            </a:r>
            <a:r>
              <a:rPr lang="en-GB"/>
              <a:t>: git add &lt;file_name&gt;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427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git add command is used to add file contents to the </a:t>
            </a:r>
            <a:r>
              <a:rPr lang="en-GB" sz="1200">
                <a:solidFill>
                  <a:srgbClr val="008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 (Staging Area)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.This command updates the current content of the working tree to the staging area. It also prepares the staged content for the next commit.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4">
            <a:alphaModFix/>
          </a:blip>
          <a:srcRect l="-1529" t="2592" r="263" b="1392"/>
          <a:stretch/>
        </p:blipFill>
        <p:spPr>
          <a:xfrm>
            <a:off x="494700" y="2095000"/>
            <a:ext cx="8054001" cy="231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7"/>
          <p:cNvCxnSpPr/>
          <p:nvPr/>
        </p:nvCxnSpPr>
        <p:spPr>
          <a:xfrm rot="10800000">
            <a:off x="2428225" y="4230475"/>
            <a:ext cx="693600" cy="5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27"/>
          <p:cNvSpPr txBox="1"/>
          <p:nvPr/>
        </p:nvSpPr>
        <p:spPr>
          <a:xfrm>
            <a:off x="3160375" y="4414684"/>
            <a:ext cx="4796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 using this command we can keep a track on our file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61" name="Google Shape;161;p27"/>
          <p:cNvCxnSpPr/>
          <p:nvPr/>
        </p:nvCxnSpPr>
        <p:spPr>
          <a:xfrm rot="10800000">
            <a:off x="3545675" y="3333675"/>
            <a:ext cx="1001700" cy="6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27"/>
          <p:cNvSpPr txBox="1"/>
          <p:nvPr/>
        </p:nvSpPr>
        <p:spPr>
          <a:xfrm>
            <a:off x="4701500" y="3121875"/>
            <a:ext cx="3664200" cy="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 changes are not staged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Command </a:t>
            </a:r>
            <a:r>
              <a:rPr lang="en-GB"/>
              <a:t>: git commit -m “message” 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Since we have finished our work, we are ready move from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en-GB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GB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our repo.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300" y="1538550"/>
            <a:ext cx="5844549" cy="345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8"/>
          <p:cNvCxnSpPr/>
          <p:nvPr/>
        </p:nvCxnSpPr>
        <p:spPr>
          <a:xfrm flipH="1">
            <a:off x="4353825" y="4211700"/>
            <a:ext cx="2458200" cy="5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6812025" y="3996550"/>
            <a:ext cx="22224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the modifications are committed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Command </a:t>
            </a:r>
            <a:r>
              <a:rPr lang="en-GB"/>
              <a:t>: git checkout &lt;branch_ name&gt; 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0160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1111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To switch to an existing branch, use the git checkout command followed by the branch name</a:t>
            </a:r>
            <a:endParaRPr sz="1200">
              <a:solidFill>
                <a:srgbClr val="111111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75" y="1630750"/>
            <a:ext cx="8328425" cy="27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/>
          <p:nvPr/>
        </p:nvSpPr>
        <p:spPr>
          <a:xfrm>
            <a:off x="1864025" y="1876550"/>
            <a:ext cx="225300" cy="8808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80" name="Google Shape;180;p29"/>
          <p:cNvCxnSpPr>
            <a:endCxn id="179" idx="2"/>
          </p:cNvCxnSpPr>
          <p:nvPr/>
        </p:nvCxnSpPr>
        <p:spPr>
          <a:xfrm flipH="1">
            <a:off x="2089325" y="2296550"/>
            <a:ext cx="1269900" cy="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29"/>
          <p:cNvSpPr txBox="1"/>
          <p:nvPr/>
        </p:nvSpPr>
        <p:spPr>
          <a:xfrm>
            <a:off x="3441300" y="1999450"/>
            <a:ext cx="19767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Existing branches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82" name="Google Shape;182;p29"/>
          <p:cNvCxnSpPr/>
          <p:nvPr/>
        </p:nvCxnSpPr>
        <p:spPr>
          <a:xfrm>
            <a:off x="6001775" y="3658650"/>
            <a:ext cx="757800" cy="22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29"/>
          <p:cNvSpPr txBox="1"/>
          <p:nvPr/>
        </p:nvSpPr>
        <p:spPr>
          <a:xfrm>
            <a:off x="4639600" y="3284725"/>
            <a:ext cx="23250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Switched to another branch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-46598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Command</a:t>
            </a:r>
            <a:r>
              <a:rPr lang="en-GB" b="1"/>
              <a:t> : git merge</a:t>
            </a:r>
            <a:endParaRPr b="1"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229775" y="453955"/>
            <a:ext cx="8520600" cy="3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Git merge will help to combine the changes from two or more branches into a single branch. Developers will work on different branches to improve code or to develop the code after completion we can merge them into a single version of the code.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82" y="1534700"/>
            <a:ext cx="7200074" cy="33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06149" cy="4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57850"/>
            <a:ext cx="85206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WHAT IS GITHUB AND IT’S INSTALLATION</a:t>
            </a:r>
            <a:endParaRPr b="1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953150"/>
            <a:ext cx="85206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solidFill>
                  <a:srgbClr val="001D35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GitHub is </a:t>
            </a:r>
            <a:r>
              <a:rPr lang="en-GB" sz="1600"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web-based platform for software developers to collaborate on and control versions of their projects</a:t>
            </a:r>
            <a:r>
              <a:rPr lang="en-GB" sz="160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001D35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The Installation process is described below:</a:t>
            </a:r>
            <a:endParaRPr sz="1600">
              <a:solidFill>
                <a:srgbClr val="001D35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001D35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Step 1: Sign in or Sign up to https://github.com/</a:t>
            </a:r>
            <a:endParaRPr sz="1600">
              <a:solidFill>
                <a:srgbClr val="001D35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1D35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1D35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75" y="2204225"/>
            <a:ext cx="4881976" cy="260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447" y="1507375"/>
            <a:ext cx="2733600" cy="34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7631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Command</a:t>
            </a:r>
            <a:r>
              <a:rPr lang="en-GB" b="1"/>
              <a:t> </a:t>
            </a:r>
            <a:r>
              <a:rPr lang="en-GB"/>
              <a:t>: git revert &lt;commit_id&gt; 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311700" y="56884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git revert command is a forward-moving undo operation that offers a safe method of undoing changes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02" y="972962"/>
            <a:ext cx="4670249" cy="396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2"/>
          <p:cNvCxnSpPr/>
          <p:nvPr/>
        </p:nvCxnSpPr>
        <p:spPr>
          <a:xfrm flipH="1">
            <a:off x="3391300" y="4478000"/>
            <a:ext cx="1997100" cy="1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Google Shape;204;p32"/>
          <p:cNvSpPr txBox="1"/>
          <p:nvPr/>
        </p:nvSpPr>
        <p:spPr>
          <a:xfrm>
            <a:off x="5501050" y="4211700"/>
            <a:ext cx="30213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commit needs to be reverted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05" name="Google Shape;205;p32"/>
          <p:cNvCxnSpPr>
            <a:stCxn id="206" idx="1"/>
          </p:cNvCxnSpPr>
          <p:nvPr/>
        </p:nvCxnSpPr>
        <p:spPr>
          <a:xfrm flipH="1">
            <a:off x="3882975" y="3812275"/>
            <a:ext cx="1720500" cy="5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32"/>
          <p:cNvSpPr txBox="1"/>
          <p:nvPr/>
        </p:nvSpPr>
        <p:spPr>
          <a:xfrm>
            <a:off x="5603475" y="3627925"/>
            <a:ext cx="2591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Copy this ID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0" y="448900"/>
            <a:ext cx="6123226" cy="4341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3"/>
          <p:cNvCxnSpPr/>
          <p:nvPr/>
        </p:nvCxnSpPr>
        <p:spPr>
          <a:xfrm flipH="1">
            <a:off x="5644275" y="2183800"/>
            <a:ext cx="1280400" cy="1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" name="Google Shape;213;p33"/>
          <p:cNvSpPr txBox="1"/>
          <p:nvPr/>
        </p:nvSpPr>
        <p:spPr>
          <a:xfrm>
            <a:off x="6771050" y="1722925"/>
            <a:ext cx="1976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Resolving conflict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Then making final commit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255725"/>
            <a:ext cx="8520600" cy="46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Step 2: The following dashboard will appear after logging in: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50" y="950913"/>
            <a:ext cx="8768299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449800"/>
            <a:ext cx="8520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From the Navigation Pane, Select the New repository option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l="57869"/>
          <a:stretch/>
        </p:blipFill>
        <p:spPr>
          <a:xfrm>
            <a:off x="152950" y="1115338"/>
            <a:ext cx="2419700" cy="34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175" y="908975"/>
            <a:ext cx="5977452" cy="411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386300"/>
            <a:ext cx="8520600" cy="44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selecting all the options, one can update the READme file.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153" y="793600"/>
            <a:ext cx="6796175" cy="406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318025"/>
            <a:ext cx="85206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WHAT IS GIT AND IT’S INSTALLATION</a:t>
            </a:r>
            <a:endParaRPr b="1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852025"/>
            <a:ext cx="8520600" cy="3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Roboto"/>
              <a:buChar char="●"/>
            </a:pPr>
            <a:r>
              <a:rPr lang="en-GB" sz="1650">
                <a:solidFill>
                  <a:srgbClr val="4D5156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Git is a distributed version control system that tracks changes in any set of computer files.</a:t>
            </a:r>
            <a:endParaRPr sz="1650">
              <a:solidFill>
                <a:srgbClr val="4D5156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Roboto"/>
              <a:buChar char="●"/>
            </a:pPr>
            <a:r>
              <a:rPr lang="en-GB" sz="1650">
                <a:solidFill>
                  <a:srgbClr val="4D5156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Usually used for coordinating work among programmers who are collaboratively developing source code during software development.</a:t>
            </a:r>
            <a:endParaRPr sz="1650">
              <a:solidFill>
                <a:srgbClr val="4D5156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Roboto"/>
              <a:buChar char="●"/>
            </a:pPr>
            <a:r>
              <a:rPr lang="en-GB" sz="1650">
                <a:solidFill>
                  <a:srgbClr val="4D5156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Installation steps for GIT are as follows:</a:t>
            </a:r>
            <a:endParaRPr sz="1650">
              <a:solidFill>
                <a:srgbClr val="4D5156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Roboto"/>
              <a:buChar char="●"/>
            </a:pPr>
            <a:r>
              <a:rPr lang="en-GB" sz="1650">
                <a:solidFill>
                  <a:srgbClr val="4D5156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Download the latest version of GIT from </a:t>
            </a:r>
            <a:r>
              <a:rPr lang="en-GB" sz="1650" u="sng">
                <a:solidFill>
                  <a:schemeClr val="hlink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https://www.git-scm.com/downloads</a:t>
            </a:r>
            <a:endParaRPr sz="1650">
              <a:solidFill>
                <a:srgbClr val="4D5156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Roboto"/>
              <a:buChar char="●"/>
            </a:pPr>
            <a:endParaRPr sz="1650">
              <a:solidFill>
                <a:srgbClr val="4D5156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5" y="2714625"/>
            <a:ext cx="7057600" cy="224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291050"/>
            <a:ext cx="8520600" cy="45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Download the GIT bash according to your OS versions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Installation once finished, you can configure the Git.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76" y="1102275"/>
            <a:ext cx="4835351" cy="37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HOW TO CONFIGURE GIT </a:t>
            </a:r>
            <a:endParaRPr b="1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git config --global user.name “MYname”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Sets the global Git configuration for the user's name to "MYname".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git config --global user.email  “</a:t>
            </a:r>
            <a:r>
              <a:rPr lang="en-GB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xyz..@gmail.com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”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Sets the global Git configuration for the user's email to "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xyz..@gmail.com</a:t>
            </a:r>
            <a:r>
              <a:rPr lang="en-GB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git config --list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Displays a list of all Git configurations, including user.name and user.email, for the currently configured Git environment.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500" y="174625"/>
            <a:ext cx="6367000" cy="479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On-screen Show (16:9)</PresentationFormat>
  <Paragraphs>67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Verdana</vt:lpstr>
      <vt:lpstr>Old Standard TT</vt:lpstr>
      <vt:lpstr>Arial</vt:lpstr>
      <vt:lpstr>Courier New</vt:lpstr>
      <vt:lpstr>Roboto</vt:lpstr>
      <vt:lpstr>Times</vt:lpstr>
      <vt:lpstr>Paperback</vt:lpstr>
      <vt:lpstr>SHRI G.S. INSTITUTE OF SCIENCE AND TECHNOLOGY</vt:lpstr>
      <vt:lpstr>WHAT IS GITHUB AND IT’S INSTALLATION</vt:lpstr>
      <vt:lpstr>PowerPoint Presentation</vt:lpstr>
      <vt:lpstr>PowerPoint Presentation</vt:lpstr>
      <vt:lpstr>PowerPoint Presentation</vt:lpstr>
      <vt:lpstr>WHAT IS GIT AND IT’S INSTALLATION</vt:lpstr>
      <vt:lpstr>PowerPoint Presentation</vt:lpstr>
      <vt:lpstr>HOW TO CONFIGURE GIT </vt:lpstr>
      <vt:lpstr>PowerPoint Presentation</vt:lpstr>
      <vt:lpstr>Version Control</vt:lpstr>
      <vt:lpstr>Command : git init   </vt:lpstr>
      <vt:lpstr>Command : git clone</vt:lpstr>
      <vt:lpstr>Life Cycle of a Change </vt:lpstr>
      <vt:lpstr>Command : git log </vt:lpstr>
      <vt:lpstr>Command : git add &lt;file_name&gt;</vt:lpstr>
      <vt:lpstr>Command : git commit -m “message” </vt:lpstr>
      <vt:lpstr>Command : git checkout &lt;branch_ name&gt; </vt:lpstr>
      <vt:lpstr>Command : git merge</vt:lpstr>
      <vt:lpstr>PowerPoint Presentation</vt:lpstr>
      <vt:lpstr>Command : git revert &lt;commit_id&gt;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 G.S. INSTITUTE OF SCIENCE AND TECHNOLOGY</dc:title>
  <dc:creator>AAYUSH ANAND</dc:creator>
  <cp:lastModifiedBy>Aayush Anand</cp:lastModifiedBy>
  <cp:revision>1</cp:revision>
  <dcterms:modified xsi:type="dcterms:W3CDTF">2024-03-31T09:04:04Z</dcterms:modified>
</cp:coreProperties>
</file>