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9" r:id="rId3"/>
    <p:sldId id="260" r:id="rId4"/>
    <p:sldId id="257" r:id="rId5"/>
    <p:sldId id="258" r:id="rId6"/>
    <p:sldId id="261" r:id="rId7"/>
    <p:sldId id="265"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C6697-A645-4A74-ADC0-2E7FE82020A7}" v="5" dt="2022-02-10T08:29:26.640"/>
    <p1510:client id="{3D5057AD-71AB-4283-B49C-C8B131FAB940}" v="7" dt="2022-02-10T08:29:45.189"/>
    <p1510:client id="{414D0D91-02EE-4BD5-8F66-DFB6F7B541C6}" v="2" dt="2022-02-11T12:36:30.108"/>
    <p1510:client id="{67578248-A119-4920-A645-F433EC5C878F}" v="2176" dt="2022-02-10T11:10:41.014"/>
    <p1510:client id="{7BF52322-0993-4581-8D92-7613C7FBEF12}" v="195" dt="2022-02-14T03:24:07.538"/>
    <p1510:client id="{88D034E4-DB82-492F-8F00-E086C4892E2B}" v="9" dt="2022-02-14T01:41:41.871"/>
    <p1510:client id="{A4B0CCC4-7605-49F3-A914-E1986FEA498B}" v="27" dt="2022-02-14T01:32:01.674"/>
    <p1510:client id="{C28E410B-691F-490F-A7CC-2FF4D04E83BA}" v="54" dt="2022-02-10T07:03:26.689"/>
    <p1510:client id="{C885FF65-1E18-449A-8766-8B70A6D8227E}" v="110" dt="2022-02-14T01:40:15.686"/>
    <p1510:client id="{CDB5E20C-E145-4C11-8F3A-EF52BAB25E00}" v="605" dt="2022-02-14T02:57:11.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2/13/2022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566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317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854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300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6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14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677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914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312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323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2/13/2022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26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1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2/13/2022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1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7958103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5000"/>
        </a:lnSpc>
        <a:spcBef>
          <a:spcPct val="0"/>
        </a:spcBef>
        <a:buNone/>
        <a:defRPr sz="4400" kern="1200" spc="15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5"/>
        </a:buClr>
        <a:buFont typeface="Avenir Next LT Pro" panose="020B0504020202020204" pitchFamily="34" charset="0"/>
        <a:buChar char="+"/>
        <a:defRPr sz="2800" kern="1200" spc="10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400" kern="1200" spc="10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000" kern="1200" spc="10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10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1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7" name="Rectangle 246">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9" name="Rectangle 248">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1" name="Rectangle 250">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図 6" descr="水, 砂浜, 立つ, 持つ が含まれている画像&#10;&#10;説明は自動で生成されたものです">
            <a:extLst>
              <a:ext uri="{FF2B5EF4-FFF2-40B4-BE49-F238E27FC236}">
                <a16:creationId xmlns:a16="http://schemas.microsoft.com/office/drawing/2014/main" id="{2EEB91D1-38C6-4022-8A2D-219626A58B13}"/>
              </a:ext>
            </a:extLst>
          </p:cNvPr>
          <p:cNvPicPr>
            <a:picLocks noChangeAspect="1"/>
          </p:cNvPicPr>
          <p:nvPr/>
        </p:nvPicPr>
        <p:blipFill rotWithShape="1">
          <a:blip r:embed="rId2">
            <a:alphaModFix amt="70000"/>
          </a:blip>
          <a:srcRect t="6049" r="-1" b="9677"/>
          <a:stretch/>
        </p:blipFill>
        <p:spPr>
          <a:xfrm>
            <a:off x="22" y="11"/>
            <a:ext cx="12772026" cy="7009013"/>
          </a:xfrm>
          <a:prstGeom prst="rect">
            <a:avLst/>
          </a:prstGeom>
        </p:spPr>
      </p:pic>
      <p:grpSp>
        <p:nvGrpSpPr>
          <p:cNvPr id="253"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254" name="Freeform: Shape 253">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255" name="Freeform: Shape 254">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60" name="Freeform: Shape 259">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66" name="Freeform: Shape 265">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72" name="Freeform: Shape 271">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3" name="Freeform: Shape 272">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6" name="Freeform: Shape 275">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277" name="Freeform: Shape 276">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279"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0"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2" name="Freeform: Shape 281">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3" name="Freeform: Shape 282">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84" name="Freeform: Shape 283">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85" name="Freeform: Shape 284">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86" name="Freeform: Shape 285">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87" name="Freeform: Shape 286">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88" name="Freeform: Shape 287">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81" name="Freeform: Shape 280">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タイトル 1"/>
          <p:cNvSpPr>
            <a:spLocks noGrp="1"/>
          </p:cNvSpPr>
          <p:nvPr>
            <p:ph type="ctrTitle"/>
          </p:nvPr>
        </p:nvSpPr>
        <p:spPr>
          <a:xfrm>
            <a:off x="5333145" y="925423"/>
            <a:ext cx="5705960" cy="3001897"/>
          </a:xfrm>
        </p:spPr>
        <p:txBody>
          <a:bodyPr>
            <a:normAutofit fontScale="90000"/>
          </a:bodyPr>
          <a:lstStyle/>
          <a:p>
            <a:pPr algn="r"/>
            <a:r>
              <a:rPr lang="ja-JP" altLang="en-US" sz="8800">
                <a:solidFill>
                  <a:srgbClr val="FFFFFF"/>
                </a:solidFill>
                <a:ea typeface="Yu Gothic"/>
              </a:rPr>
              <a:t>製作発表</a:t>
            </a:r>
            <a:br>
              <a:rPr lang="ja-JP" altLang="en-US" sz="8800" dirty="0">
                <a:ea typeface="Yu Gothic"/>
              </a:rPr>
            </a:br>
            <a:r>
              <a:rPr lang="ja-JP" altLang="en-US" sz="8800">
                <a:solidFill>
                  <a:srgbClr val="FFFFFF"/>
                </a:solidFill>
                <a:ea typeface="Yu Gothic"/>
              </a:rPr>
              <a:t>タイトル</a:t>
            </a:r>
            <a:endParaRPr lang="ja-JP" altLang="en-US" sz="8800">
              <a:solidFill>
                <a:srgbClr val="FFFFFF"/>
              </a:solidFill>
              <a:ea typeface="Meiryo"/>
            </a:endParaRPr>
          </a:p>
        </p:txBody>
      </p:sp>
      <p:sp>
        <p:nvSpPr>
          <p:cNvPr id="3" name="サブタイトル 2"/>
          <p:cNvSpPr>
            <a:spLocks noGrp="1"/>
          </p:cNvSpPr>
          <p:nvPr>
            <p:ph type="subTitle" idx="1"/>
          </p:nvPr>
        </p:nvSpPr>
        <p:spPr>
          <a:xfrm>
            <a:off x="4816225" y="4006281"/>
            <a:ext cx="7098476" cy="2856105"/>
          </a:xfrm>
        </p:spPr>
        <p:txBody>
          <a:bodyPr lIns="109728" tIns="109728" rIns="109728" bIns="91440" anchor="t">
            <a:normAutofit/>
          </a:bodyPr>
          <a:lstStyle/>
          <a:p>
            <a:pPr algn="r"/>
            <a:r>
              <a:rPr lang="ja-JP" altLang="en-US" sz="6600">
                <a:solidFill>
                  <a:srgbClr val="FFFFFF"/>
                </a:solidFill>
                <a:ea typeface="Meiryo"/>
              </a:rPr>
              <a:t>RunUnity</a:t>
            </a:r>
            <a:r>
              <a:rPr lang="ja-JP" altLang="en-US" sz="6000">
                <a:solidFill>
                  <a:srgbClr val="FFFFFF"/>
                </a:solidFill>
                <a:ea typeface="Meiryo"/>
              </a:rPr>
              <a:t>　</a:t>
            </a:r>
            <a:r>
              <a:rPr lang="ja-JP" altLang="en-US" sz="2200">
                <a:solidFill>
                  <a:srgbClr val="FFFFFF"/>
                </a:solidFill>
                <a:ea typeface="Meiryo"/>
              </a:rPr>
              <a:t>　</a:t>
            </a:r>
            <a:endParaRPr lang="ja-JP" altLang="en-US" sz="4800">
              <a:solidFill>
                <a:srgbClr val="FFFFFF"/>
              </a:solidFill>
              <a:ea typeface="Meiryo"/>
            </a:endParaRPr>
          </a:p>
          <a:p>
            <a:pPr algn="r">
              <a:lnSpc>
                <a:spcPct val="113999"/>
              </a:lnSpc>
            </a:pPr>
            <a:r>
              <a:rPr lang="ja-JP" altLang="en-US" sz="3600">
                <a:solidFill>
                  <a:srgbClr val="FFFFFF"/>
                </a:solidFill>
                <a:ea typeface="Meiryo"/>
              </a:rPr>
              <a:t>製作者　高橋亮介</a:t>
            </a:r>
          </a:p>
          <a:p>
            <a:pPr algn="r">
              <a:lnSpc>
                <a:spcPct val="113999"/>
              </a:lnSpc>
            </a:pPr>
            <a:r>
              <a:rPr lang="ja-JP" altLang="en-US" sz="3600">
                <a:solidFill>
                  <a:srgbClr val="FFFFFF"/>
                </a:solidFill>
                <a:ea typeface="Meiryo"/>
              </a:rPr>
              <a:t>発表日 </a:t>
            </a:r>
            <a:r>
              <a:rPr lang="ja-JP" altLang="en-US" sz="3200">
                <a:solidFill>
                  <a:srgbClr val="FFFFFF"/>
                </a:solidFill>
                <a:ea typeface="Meiryo"/>
              </a:rPr>
              <a:t>    ２/１4</a:t>
            </a:r>
            <a:endParaRPr lang="ja-JP"/>
          </a:p>
        </p:txBody>
      </p:sp>
      <p:grpSp>
        <p:nvGrpSpPr>
          <p:cNvPr id="290"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291" name="Straight Connector 290">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92" name="Straight Connector 291">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4" name="テキスト ボックス 3">
            <a:extLst>
              <a:ext uri="{FF2B5EF4-FFF2-40B4-BE49-F238E27FC236}">
                <a16:creationId xmlns:a16="http://schemas.microsoft.com/office/drawing/2014/main" id="{C7684C35-9E0B-4D6D-ABEF-FFD63DCDEE2C}"/>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ea typeface="Meiryo"/>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9D931-F39B-4E07-9CBE-3744A9D5C5C0}"/>
              </a:ext>
            </a:extLst>
          </p:cNvPr>
          <p:cNvSpPr>
            <a:spLocks noGrp="1"/>
          </p:cNvSpPr>
          <p:nvPr>
            <p:ph type="title"/>
          </p:nvPr>
        </p:nvSpPr>
        <p:spPr>
          <a:xfrm>
            <a:off x="785191" y="192847"/>
            <a:ext cx="10515600" cy="1325563"/>
          </a:xfrm>
        </p:spPr>
        <p:txBody>
          <a:bodyPr/>
          <a:lstStyle/>
          <a:p>
            <a:r>
              <a:rPr lang="ja-JP" altLang="en-US">
                <a:ea typeface="Meiryo"/>
              </a:rPr>
              <a:t>まとめ・感想</a:t>
            </a:r>
            <a:endParaRPr lang="ja-JP" altLang="en-US" dirty="0">
              <a:ea typeface="Meiryo"/>
            </a:endParaRPr>
          </a:p>
        </p:txBody>
      </p:sp>
      <p:sp>
        <p:nvSpPr>
          <p:cNvPr id="3" name="コンテンツ プレースホルダー 2">
            <a:extLst>
              <a:ext uri="{FF2B5EF4-FFF2-40B4-BE49-F238E27FC236}">
                <a16:creationId xmlns:a16="http://schemas.microsoft.com/office/drawing/2014/main" id="{B0F14D6E-8EA2-4833-B5FD-BCE1153E5530}"/>
              </a:ext>
            </a:extLst>
          </p:cNvPr>
          <p:cNvSpPr>
            <a:spLocks noGrp="1"/>
          </p:cNvSpPr>
          <p:nvPr>
            <p:ph idx="1"/>
          </p:nvPr>
        </p:nvSpPr>
        <p:spPr>
          <a:xfrm>
            <a:off x="612914" y="1434686"/>
            <a:ext cx="11403494" cy="5312120"/>
          </a:xfrm>
        </p:spPr>
        <p:txBody>
          <a:bodyPr lIns="109728" tIns="109728" rIns="109728" bIns="91440" anchor="t"/>
          <a:lstStyle/>
          <a:p>
            <a:pPr marL="0" indent="0">
              <a:buNone/>
            </a:pPr>
            <a:r>
              <a:rPr lang="ja-JP" altLang="en-US">
                <a:ea typeface="Meiryo"/>
              </a:rPr>
              <a:t>全くパソコンを触ったことのない半年前の状態からは自分の中では、だいぶ成長できたと思える作品ができたと思います。</a:t>
            </a:r>
          </a:p>
          <a:p>
            <a:pPr marL="0" indent="0">
              <a:lnSpc>
                <a:spcPct val="113999"/>
              </a:lnSpc>
              <a:buNone/>
            </a:pPr>
            <a:r>
              <a:rPr lang="ja-JP" altLang="en-US">
                <a:ea typeface="Meiryo"/>
              </a:rPr>
              <a:t>もちろんまだまだ完璧だとは思っていませんし、なんとなくでしか理解できていない部分などはありますが、そういう部分を少しずつ時間を掛けながら、自主学習で理解深めていこうと思っています。</a:t>
            </a:r>
          </a:p>
          <a:p>
            <a:pPr marL="0" indent="0">
              <a:lnSpc>
                <a:spcPct val="113999"/>
              </a:lnSpc>
              <a:buNone/>
            </a:pPr>
            <a:r>
              <a:rPr lang="ja-JP" altLang="en-US">
                <a:ea typeface="Meiryo"/>
              </a:rPr>
              <a:t>また半年後に自分で今回みたいに限られた時間を決め、作品を作ってみて、半年後より成長できるような学習をしていこうと思いました。</a:t>
            </a:r>
            <a:endParaRPr lang="ja-JP" altLang="en-US" dirty="0">
              <a:ea typeface="Meiryo"/>
            </a:endParaRPr>
          </a:p>
          <a:p>
            <a:pPr marL="0" indent="0">
              <a:lnSpc>
                <a:spcPct val="113999"/>
              </a:lnSpc>
              <a:buNone/>
            </a:pPr>
            <a:endParaRPr lang="ja-JP" altLang="en-US" dirty="0">
              <a:ea typeface="Meiryo"/>
            </a:endParaRPr>
          </a:p>
          <a:p>
            <a:pPr marL="0" indent="0">
              <a:lnSpc>
                <a:spcPct val="113999"/>
              </a:lnSpc>
              <a:buNone/>
            </a:pPr>
            <a:r>
              <a:rPr lang="ja-JP" altLang="en-US" dirty="0">
                <a:ea typeface="Meiryo"/>
              </a:rPr>
              <a:t>                                        8</a:t>
            </a:r>
          </a:p>
          <a:p>
            <a:pPr marL="0" indent="0">
              <a:lnSpc>
                <a:spcPct val="113999"/>
              </a:lnSpc>
              <a:buNone/>
            </a:pPr>
            <a:endParaRPr lang="ja-JP" altLang="en-US" dirty="0">
              <a:ea typeface="Meiryo"/>
            </a:endParaRPr>
          </a:p>
        </p:txBody>
      </p:sp>
      <p:sp>
        <p:nvSpPr>
          <p:cNvPr id="4" name="星: 5 pt 3">
            <a:extLst>
              <a:ext uri="{FF2B5EF4-FFF2-40B4-BE49-F238E27FC236}">
                <a16:creationId xmlns:a16="http://schemas.microsoft.com/office/drawing/2014/main" id="{629D8D47-4EC0-4F38-BC79-85A90F626FBC}"/>
              </a:ext>
            </a:extLst>
          </p:cNvPr>
          <p:cNvSpPr/>
          <p:nvPr/>
        </p:nvSpPr>
        <p:spPr>
          <a:xfrm>
            <a:off x="-59635" y="26173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59014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47412-4532-47FF-A2ED-BFA63BDBAAC1}"/>
              </a:ext>
            </a:extLst>
          </p:cNvPr>
          <p:cNvSpPr>
            <a:spLocks noGrp="1"/>
          </p:cNvSpPr>
          <p:nvPr>
            <p:ph type="title"/>
          </p:nvPr>
        </p:nvSpPr>
        <p:spPr/>
        <p:txBody>
          <a:bodyPr/>
          <a:lstStyle/>
          <a:p>
            <a:r>
              <a:rPr lang="ja-JP" altLang="en-US">
                <a:ea typeface="Meiryo"/>
              </a:rPr>
              <a:t>　目次</a:t>
            </a:r>
            <a:endParaRPr lang="ja-JP" altLang="en-US" dirty="0">
              <a:ea typeface="Meiryo"/>
            </a:endParaRPr>
          </a:p>
        </p:txBody>
      </p:sp>
      <p:sp>
        <p:nvSpPr>
          <p:cNvPr id="3" name="コンテンツ プレースホルダー 2">
            <a:extLst>
              <a:ext uri="{FF2B5EF4-FFF2-40B4-BE49-F238E27FC236}">
                <a16:creationId xmlns:a16="http://schemas.microsoft.com/office/drawing/2014/main" id="{B8C5C364-594B-4CA4-8BCB-FF116869814C}"/>
              </a:ext>
            </a:extLst>
          </p:cNvPr>
          <p:cNvSpPr>
            <a:spLocks noGrp="1"/>
          </p:cNvSpPr>
          <p:nvPr>
            <p:ph idx="1"/>
          </p:nvPr>
        </p:nvSpPr>
        <p:spPr>
          <a:xfrm>
            <a:off x="495300" y="1444625"/>
            <a:ext cx="11401839" cy="5302181"/>
          </a:xfrm>
        </p:spPr>
        <p:txBody>
          <a:bodyPr lIns="109728" tIns="109728" rIns="109728" bIns="91440" anchor="t"/>
          <a:lstStyle/>
          <a:p>
            <a:pPr marL="0" indent="0">
              <a:lnSpc>
                <a:spcPct val="113999"/>
              </a:lnSpc>
              <a:buNone/>
            </a:pPr>
            <a:r>
              <a:rPr lang="ja-JP" altLang="en-US">
                <a:ea typeface="Meiryo"/>
              </a:rPr>
              <a:t>１、</a:t>
            </a:r>
            <a:r>
              <a:rPr lang="ja-JP">
                <a:ea typeface="Meiryo"/>
              </a:rPr>
              <a:t>ゲームジャンル</a:t>
            </a:r>
            <a:r>
              <a:rPr lang="ja-JP" altLang="en-US">
                <a:ea typeface="Meiryo"/>
              </a:rPr>
              <a:t>、</a:t>
            </a:r>
            <a:r>
              <a:rPr lang="ja-JP">
                <a:ea typeface="Meiryo"/>
              </a:rPr>
              <a:t>ゲームタイトル</a:t>
            </a:r>
            <a:endParaRPr lang="ja-JP" altLang="en-US" dirty="0">
              <a:ea typeface="Meiryo"/>
            </a:endParaRPr>
          </a:p>
          <a:p>
            <a:pPr marL="0" indent="0">
              <a:lnSpc>
                <a:spcPct val="113999"/>
              </a:lnSpc>
              <a:buNone/>
            </a:pPr>
            <a:r>
              <a:rPr lang="ja-JP" altLang="en-US">
                <a:ea typeface="Meiryo"/>
              </a:rPr>
              <a:t>２、ゲ</a:t>
            </a:r>
            <a:r>
              <a:rPr lang="ja-JP">
                <a:ea typeface="Meiryo"/>
              </a:rPr>
              <a:t>ー</a:t>
            </a:r>
            <a:r>
              <a:rPr lang="ja-JP" altLang="en-US">
                <a:ea typeface="Meiryo"/>
              </a:rPr>
              <a:t>ムの歩行性</a:t>
            </a:r>
            <a:endParaRPr lang="ja-JP">
              <a:ea typeface="Meiryo"/>
            </a:endParaRPr>
          </a:p>
          <a:p>
            <a:pPr marL="0" indent="0">
              <a:lnSpc>
                <a:spcPct val="113999"/>
              </a:lnSpc>
              <a:buNone/>
            </a:pPr>
            <a:r>
              <a:rPr lang="ja-JP" altLang="en-US">
                <a:ea typeface="Meiryo"/>
              </a:rPr>
              <a:t>３、セールスポイントやゲーム説明</a:t>
            </a:r>
            <a:endParaRPr lang="ja-JP">
              <a:ea typeface="Meiryo"/>
            </a:endParaRPr>
          </a:p>
          <a:p>
            <a:pPr marL="0" indent="0">
              <a:lnSpc>
                <a:spcPct val="113999"/>
              </a:lnSpc>
              <a:buNone/>
            </a:pPr>
            <a:r>
              <a:rPr lang="ja-JP" altLang="en-US">
                <a:ea typeface="Meiryo"/>
              </a:rPr>
              <a:t>４、工夫した点</a:t>
            </a:r>
            <a:endParaRPr lang="ja-JP">
              <a:ea typeface="Meiryo"/>
            </a:endParaRPr>
          </a:p>
          <a:p>
            <a:pPr marL="0" indent="0">
              <a:lnSpc>
                <a:spcPct val="113999"/>
              </a:lnSpc>
              <a:buNone/>
            </a:pPr>
            <a:r>
              <a:rPr lang="ja-JP" altLang="en-US">
                <a:ea typeface="Meiryo"/>
              </a:rPr>
              <a:t>５、苦労した点</a:t>
            </a:r>
            <a:endParaRPr lang="ja-JP">
              <a:ea typeface="Meiryo"/>
            </a:endParaRPr>
          </a:p>
          <a:p>
            <a:pPr marL="0" indent="0">
              <a:lnSpc>
                <a:spcPct val="113999"/>
              </a:lnSpc>
              <a:buNone/>
            </a:pPr>
            <a:r>
              <a:rPr lang="ja-JP" altLang="en-US">
                <a:ea typeface="Meiryo"/>
              </a:rPr>
              <a:t>６、今後実装予定</a:t>
            </a:r>
            <a:endParaRPr lang="ja-JP">
              <a:ea typeface="Meiryo"/>
            </a:endParaRPr>
          </a:p>
          <a:p>
            <a:pPr marL="0" indent="0">
              <a:lnSpc>
                <a:spcPct val="113999"/>
              </a:lnSpc>
              <a:buNone/>
            </a:pPr>
            <a:r>
              <a:rPr lang="ja-JP" altLang="en-US">
                <a:ea typeface="+mn-lt"/>
              </a:rPr>
              <a:t>７、使用スクリプト一覧</a:t>
            </a:r>
            <a:endParaRPr lang="ja-JP" dirty="0">
              <a:ea typeface="+mn-lt"/>
            </a:endParaRPr>
          </a:p>
          <a:p>
            <a:pPr marL="0" indent="0">
              <a:lnSpc>
                <a:spcPct val="113999"/>
              </a:lnSpc>
              <a:buNone/>
            </a:pPr>
            <a:r>
              <a:rPr lang="ja-JP" altLang="en-US">
                <a:ea typeface="Meiryo"/>
              </a:rPr>
              <a:t>８、まとめ、感想</a:t>
            </a:r>
            <a:endParaRPr lang="ja-JP" altLang="en-US" dirty="0">
              <a:ea typeface="Meiryo"/>
            </a:endParaRPr>
          </a:p>
          <a:p>
            <a:pPr>
              <a:lnSpc>
                <a:spcPct val="113999"/>
              </a:lnSpc>
            </a:pPr>
            <a:endParaRPr lang="ja-JP" altLang="en-US" dirty="0">
              <a:ea typeface="Meiryo"/>
            </a:endParaRPr>
          </a:p>
        </p:txBody>
      </p:sp>
      <p:sp>
        <p:nvSpPr>
          <p:cNvPr id="4" name="星: 5 pt 3">
            <a:extLst>
              <a:ext uri="{FF2B5EF4-FFF2-40B4-BE49-F238E27FC236}">
                <a16:creationId xmlns:a16="http://schemas.microsoft.com/office/drawing/2014/main" id="{78A6CF33-4EB7-4112-AE89-DC353487E241}"/>
              </a:ext>
            </a:extLst>
          </p:cNvPr>
          <p:cNvSpPr/>
          <p:nvPr/>
        </p:nvSpPr>
        <p:spPr>
          <a:xfrm>
            <a:off x="334705" y="404351"/>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00745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4687C8-33FF-41CF-AABB-77433A3A7555}"/>
              </a:ext>
            </a:extLst>
          </p:cNvPr>
          <p:cNvSpPr>
            <a:spLocks noGrp="1"/>
          </p:cNvSpPr>
          <p:nvPr>
            <p:ph type="title"/>
          </p:nvPr>
        </p:nvSpPr>
        <p:spPr>
          <a:xfrm>
            <a:off x="838200" y="365125"/>
            <a:ext cx="10601632" cy="6670624"/>
          </a:xfrm>
        </p:spPr>
        <p:txBody>
          <a:bodyPr/>
          <a:lstStyle/>
          <a:p>
            <a:br>
              <a:rPr lang="ja-JP" altLang="en-US" dirty="0">
                <a:ea typeface="Meiryo"/>
              </a:rPr>
            </a:br>
            <a:endParaRPr lang="ja-JP">
              <a:ea typeface="+mj-lt"/>
            </a:endParaRPr>
          </a:p>
          <a:p>
            <a:endParaRPr lang="ja-JP" altLang="en-US" dirty="0">
              <a:ea typeface="Meiryo"/>
            </a:endParaRPr>
          </a:p>
        </p:txBody>
      </p:sp>
      <p:sp>
        <p:nvSpPr>
          <p:cNvPr id="3" name="コンテンツ プレースホルダー 2">
            <a:extLst>
              <a:ext uri="{FF2B5EF4-FFF2-40B4-BE49-F238E27FC236}">
                <a16:creationId xmlns:a16="http://schemas.microsoft.com/office/drawing/2014/main" id="{67D2A61B-BC93-49E3-8B93-FDF6CEB7FA48}"/>
              </a:ext>
            </a:extLst>
          </p:cNvPr>
          <p:cNvSpPr>
            <a:spLocks noGrp="1"/>
          </p:cNvSpPr>
          <p:nvPr>
            <p:ph idx="1"/>
          </p:nvPr>
        </p:nvSpPr>
        <p:spPr>
          <a:xfrm>
            <a:off x="-39739" y="5838"/>
            <a:ext cx="12231329" cy="6850779"/>
          </a:xfrm>
        </p:spPr>
        <p:txBody>
          <a:bodyPr lIns="109728" tIns="109728" rIns="109728" bIns="91440" anchor="t"/>
          <a:lstStyle/>
          <a:p>
            <a:pPr marL="0" indent="0">
              <a:buNone/>
            </a:pPr>
            <a:r>
              <a:rPr lang="ja-JP" altLang="en-US" dirty="0">
                <a:ea typeface="Meiryo"/>
              </a:rPr>
              <a:t>　        </a:t>
            </a:r>
            <a:endParaRPr lang="ja-JP" altLang="en-US" sz="4800" dirty="0">
              <a:ea typeface="Meiryo"/>
            </a:endParaRPr>
          </a:p>
          <a:p>
            <a:pPr marL="0" indent="0">
              <a:lnSpc>
                <a:spcPct val="113999"/>
              </a:lnSpc>
              <a:buNone/>
            </a:pPr>
            <a:r>
              <a:rPr lang="ja-JP" altLang="en-US" sz="4800">
                <a:ea typeface="Meiryo"/>
              </a:rPr>
              <a:t>      </a:t>
            </a:r>
            <a:r>
              <a:rPr lang="ja-JP" sz="4800">
                <a:ea typeface="Meiryo"/>
              </a:rPr>
              <a:t>ゲームジャンル</a:t>
            </a:r>
            <a:br>
              <a:rPr lang="ja-JP" sz="4800" dirty="0">
                <a:ea typeface="Meiryo"/>
              </a:rPr>
            </a:br>
            <a:r>
              <a:rPr lang="ja-JP" altLang="en-US" dirty="0">
                <a:ea typeface="Meiryo"/>
              </a:rPr>
              <a:t> 　　　　　　　</a:t>
            </a:r>
            <a:endParaRPr lang="ja-JP" altLang="en-US" sz="4800" dirty="0">
              <a:ea typeface="Meiryo"/>
            </a:endParaRPr>
          </a:p>
          <a:p>
            <a:pPr marL="0" indent="0">
              <a:lnSpc>
                <a:spcPct val="113999"/>
              </a:lnSpc>
              <a:buNone/>
            </a:pPr>
            <a:r>
              <a:rPr lang="ja-JP" sz="4800">
                <a:ea typeface="Meiryo"/>
              </a:rPr>
              <a:t>           </a:t>
            </a:r>
            <a:r>
              <a:rPr lang="ja-JP" altLang="en-US" sz="4800">
                <a:ea typeface="Meiryo"/>
              </a:rPr>
              <a:t> </a:t>
            </a:r>
            <a:r>
              <a:rPr lang="ja-JP" sz="4800">
                <a:ea typeface="Meiryo"/>
              </a:rPr>
              <a:t>３Dアクションゲーム</a:t>
            </a:r>
            <a:endParaRPr lang="ja-JP" sz="4800">
              <a:ea typeface="+mn-lt"/>
              <a:cs typeface="+mn-lt"/>
            </a:endParaRPr>
          </a:p>
          <a:p>
            <a:pPr marL="0" indent="0">
              <a:lnSpc>
                <a:spcPct val="113999"/>
              </a:lnSpc>
              <a:buNone/>
            </a:pPr>
            <a:endParaRPr lang="ja-JP" altLang="en-US" dirty="0">
              <a:ea typeface="Meiryo"/>
            </a:endParaRPr>
          </a:p>
          <a:p>
            <a:pPr marL="0" indent="0">
              <a:lnSpc>
                <a:spcPct val="113999"/>
              </a:lnSpc>
              <a:buNone/>
            </a:pPr>
            <a:endParaRPr lang="ja-JP">
              <a:ea typeface="+mn-lt"/>
              <a:cs typeface="+mn-lt"/>
            </a:endParaRPr>
          </a:p>
          <a:p>
            <a:pPr marL="0" indent="0">
              <a:lnSpc>
                <a:spcPct val="113999"/>
              </a:lnSpc>
              <a:buNone/>
            </a:pPr>
            <a:r>
              <a:rPr lang="ja-JP" altLang="en-US" sz="4400">
                <a:ea typeface="+mn-lt"/>
                <a:cs typeface="+mn-lt"/>
              </a:rPr>
              <a:t>　　  </a:t>
            </a:r>
            <a:r>
              <a:rPr lang="ja-JP" altLang="en-US" sz="4800">
                <a:ea typeface="+mn-lt"/>
                <a:cs typeface="+mn-lt"/>
              </a:rPr>
              <a:t>ゲームタイトル</a:t>
            </a:r>
          </a:p>
          <a:p>
            <a:pPr marL="0" indent="0">
              <a:lnSpc>
                <a:spcPct val="113999"/>
              </a:lnSpc>
              <a:buNone/>
            </a:pPr>
            <a:r>
              <a:rPr lang="ja-JP" altLang="en-US" sz="4400">
                <a:ea typeface="+mn-lt"/>
                <a:cs typeface="+mn-lt"/>
              </a:rPr>
              <a:t>　　　　</a:t>
            </a:r>
            <a:r>
              <a:rPr lang="ja-JP" altLang="en-US" sz="4800">
                <a:ea typeface="+mn-lt"/>
                <a:cs typeface="+mn-lt"/>
              </a:rPr>
              <a:t>　　 　   </a:t>
            </a:r>
            <a:r>
              <a:rPr lang="ja-JP" altLang="en-US" sz="5400">
                <a:ea typeface="+mn-lt"/>
                <a:cs typeface="+mn-lt"/>
              </a:rPr>
              <a:t>RunUnity</a:t>
            </a:r>
            <a:endParaRPr lang="ja-JP">
              <a:ea typeface="+mn-lt"/>
              <a:cs typeface="+mn-lt"/>
            </a:endParaRPr>
          </a:p>
          <a:p>
            <a:pPr marL="0" indent="0">
              <a:lnSpc>
                <a:spcPct val="113999"/>
              </a:lnSpc>
              <a:buNone/>
            </a:pPr>
            <a:r>
              <a:rPr lang="ja-JP" sz="2400" dirty="0">
                <a:ea typeface="+mn-lt"/>
                <a:cs typeface="+mn-lt"/>
              </a:rPr>
              <a:t> </a:t>
            </a:r>
            <a:r>
              <a:rPr lang="ja-JP" altLang="en-US" sz="2400">
                <a:ea typeface="+mn-lt"/>
                <a:cs typeface="+mn-lt"/>
              </a:rPr>
              <a:t>                                                 </a:t>
            </a:r>
            <a:r>
              <a:rPr lang="ja-JP" sz="2400">
                <a:ea typeface="+mn-lt"/>
                <a:cs typeface="+mn-lt"/>
              </a:rPr>
              <a:t>１</a:t>
            </a:r>
            <a:endParaRPr lang="ja-JP">
              <a:ea typeface="+mn-lt"/>
              <a:cs typeface="+mn-lt"/>
            </a:endParaRPr>
          </a:p>
          <a:p>
            <a:pPr marL="0" indent="0">
              <a:lnSpc>
                <a:spcPct val="113999"/>
              </a:lnSpc>
              <a:buNone/>
            </a:pPr>
            <a:r>
              <a:rPr lang="ja-JP" altLang="en-US" sz="2400" dirty="0">
                <a:ea typeface="+mn-lt"/>
                <a:cs typeface="+mn-lt"/>
              </a:rPr>
              <a:t>                                                 </a:t>
            </a:r>
            <a:endParaRPr lang="ja-JP" dirty="0"/>
          </a:p>
          <a:p>
            <a:pPr marL="0" indent="0">
              <a:lnSpc>
                <a:spcPct val="113999"/>
              </a:lnSpc>
              <a:buNone/>
            </a:pPr>
            <a:r>
              <a:rPr lang="ja-JP" altLang="en-US" sz="5400" dirty="0">
                <a:ea typeface="+mn-lt"/>
                <a:cs typeface="+mn-lt"/>
              </a:rPr>
              <a:t>　　　　　　　　　　　　　　　　　　</a:t>
            </a:r>
            <a:endParaRPr lang="ja-JP" altLang="en-US" sz="5400" dirty="0">
              <a:ea typeface="Meiryo"/>
            </a:endParaRPr>
          </a:p>
        </p:txBody>
      </p:sp>
      <p:sp>
        <p:nvSpPr>
          <p:cNvPr id="4" name="星: 5 pt 3">
            <a:extLst>
              <a:ext uri="{FF2B5EF4-FFF2-40B4-BE49-F238E27FC236}">
                <a16:creationId xmlns:a16="http://schemas.microsoft.com/office/drawing/2014/main" id="{CA12AA66-EEDC-48A2-AFED-B7D24B062742}"/>
              </a:ext>
            </a:extLst>
          </p:cNvPr>
          <p:cNvSpPr/>
          <p:nvPr/>
        </p:nvSpPr>
        <p:spPr>
          <a:xfrm>
            <a:off x="249903" y="507999"/>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星: 5 pt 4">
            <a:extLst>
              <a:ext uri="{FF2B5EF4-FFF2-40B4-BE49-F238E27FC236}">
                <a16:creationId xmlns:a16="http://schemas.microsoft.com/office/drawing/2014/main" id="{21772187-9D42-4AE1-A210-8483F79582C1}"/>
              </a:ext>
            </a:extLst>
          </p:cNvPr>
          <p:cNvSpPr/>
          <p:nvPr/>
        </p:nvSpPr>
        <p:spPr>
          <a:xfrm>
            <a:off x="249902" y="4081615"/>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0679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902982-5385-4B47-B5C4-4F43A56F5266}"/>
              </a:ext>
            </a:extLst>
          </p:cNvPr>
          <p:cNvSpPr>
            <a:spLocks noGrp="1"/>
          </p:cNvSpPr>
          <p:nvPr>
            <p:ph idx="1"/>
          </p:nvPr>
        </p:nvSpPr>
        <p:spPr>
          <a:xfrm>
            <a:off x="-57150" y="3175"/>
            <a:ext cx="12267406" cy="6896894"/>
          </a:xfrm>
          <a:ln>
            <a:solidFill>
              <a:srgbClr val="4472C4"/>
            </a:solidFill>
          </a:ln>
        </p:spPr>
        <p:txBody>
          <a:bodyPr lIns="109728" tIns="109728" rIns="109728" bIns="91440" anchor="t"/>
          <a:lstStyle/>
          <a:p>
            <a:pPr marL="0" indent="0">
              <a:buNone/>
            </a:pPr>
            <a:r>
              <a:rPr lang="ja-JP" altLang="en-US" dirty="0">
                <a:ea typeface="Meiryo"/>
              </a:rPr>
              <a:t>　</a:t>
            </a:r>
            <a:endParaRPr lang="ja-JP" dirty="0"/>
          </a:p>
          <a:p>
            <a:pPr marL="0" indent="0">
              <a:lnSpc>
                <a:spcPct val="113999"/>
              </a:lnSpc>
              <a:buNone/>
            </a:pPr>
            <a:r>
              <a:rPr lang="ja-JP" altLang="en-US">
                <a:ea typeface="Meiryo"/>
              </a:rPr>
              <a:t>　      </a:t>
            </a:r>
            <a:r>
              <a:rPr lang="ja-JP" altLang="en-US" sz="3600">
                <a:ea typeface="Meiryo"/>
              </a:rPr>
              <a:t>ターゲットプラットフォーム</a:t>
            </a:r>
            <a:endParaRPr lang="ja-JP" sz="3600">
              <a:ea typeface="Meiryo"/>
            </a:endParaRPr>
          </a:p>
          <a:p>
            <a:pPr marL="0" indent="0">
              <a:lnSpc>
                <a:spcPct val="113999"/>
              </a:lnSpc>
              <a:buNone/>
            </a:pPr>
            <a:r>
              <a:rPr lang="ja-JP" altLang="en-US">
                <a:ea typeface="Meiryo"/>
              </a:rPr>
              <a:t> ターゲットプラットフォームとしては、気軽に短時間で誰でも出来るような操作性のゲームを作りたかったからです。</a:t>
            </a:r>
          </a:p>
          <a:p>
            <a:pPr marL="0" indent="0">
              <a:lnSpc>
                <a:spcPct val="113999"/>
              </a:lnSpc>
              <a:buNone/>
            </a:pPr>
            <a:r>
              <a:rPr lang="ja-JP" altLang="en-US" sz="2400" dirty="0">
                <a:ea typeface="Meiryo"/>
              </a:rPr>
              <a:t>　</a:t>
            </a:r>
          </a:p>
          <a:p>
            <a:pPr marL="0" indent="0">
              <a:lnSpc>
                <a:spcPct val="113999"/>
              </a:lnSpc>
              <a:buNone/>
            </a:pPr>
            <a:r>
              <a:rPr lang="ja-JP" altLang="en-US" sz="2400" dirty="0">
                <a:ea typeface="Meiryo"/>
              </a:rPr>
              <a:t>　　　　</a:t>
            </a:r>
          </a:p>
          <a:p>
            <a:pPr marL="0" indent="0">
              <a:lnSpc>
                <a:spcPct val="113999"/>
              </a:lnSpc>
              <a:buNone/>
            </a:pPr>
            <a:r>
              <a:rPr lang="ja-JP" altLang="en-US" sz="2400">
                <a:ea typeface="Meiryo"/>
              </a:rPr>
              <a:t>　        </a:t>
            </a:r>
            <a:r>
              <a:rPr lang="ja-JP" sz="3600">
                <a:ea typeface="Meiryo"/>
              </a:rPr>
              <a:t>開発コンセプト</a:t>
            </a:r>
            <a:endParaRPr lang="ja-JP" sz="3600">
              <a:ea typeface="+mn-lt"/>
              <a:cs typeface="+mn-lt"/>
            </a:endParaRPr>
          </a:p>
          <a:p>
            <a:pPr marL="0" indent="0">
              <a:lnSpc>
                <a:spcPct val="113999"/>
              </a:lnSpc>
              <a:buNone/>
            </a:pPr>
            <a:r>
              <a:rPr lang="ja-JP" altLang="en-US" dirty="0">
                <a:ea typeface="Meiryo"/>
              </a:rPr>
              <a:t> </a:t>
            </a:r>
            <a:r>
              <a:rPr lang="ja-JP">
                <a:ea typeface="Meiryo"/>
              </a:rPr>
              <a:t>開発コンセプトとしては、バラエティー豊かなステージを実装していき誰でも気軽に出来るゲーム性にしていこうと思っております。</a:t>
            </a:r>
            <a:r>
              <a:rPr lang="ja-JP" altLang="en-US">
                <a:ea typeface="Meiryo"/>
              </a:rPr>
              <a:t>　　　　　　　　　　　　　　　　　　　　　　　　　</a:t>
            </a:r>
          </a:p>
          <a:p>
            <a:pPr marL="0" indent="0">
              <a:lnSpc>
                <a:spcPct val="113999"/>
              </a:lnSpc>
              <a:buNone/>
            </a:pPr>
            <a:r>
              <a:rPr lang="ja-JP" altLang="en-US" dirty="0">
                <a:ea typeface="Meiryo"/>
              </a:rPr>
              <a:t>　　　　　　　　　　　　　　</a:t>
            </a:r>
          </a:p>
          <a:p>
            <a:pPr marL="0" indent="0">
              <a:lnSpc>
                <a:spcPct val="113999"/>
              </a:lnSpc>
              <a:buNone/>
            </a:pPr>
            <a:r>
              <a:rPr lang="ja-JP" altLang="en-US" sz="2400">
                <a:ea typeface="Meiryo"/>
              </a:rPr>
              <a:t>                                                  ２</a:t>
            </a:r>
            <a:r>
              <a:rPr lang="ja-JP" altLang="en-US">
                <a:ea typeface="Meiryo"/>
              </a:rPr>
              <a:t>　　　　　　　　　　　　　　　　　　　　　　　　　　　　　　　　　　　　　　</a:t>
            </a:r>
            <a:endParaRPr lang="ja-JP" altLang="en-US">
              <a:ea typeface="+mn-lt"/>
              <a:cs typeface="+mn-lt"/>
            </a:endParaRPr>
          </a:p>
          <a:p>
            <a:pPr marL="0" indent="0">
              <a:lnSpc>
                <a:spcPct val="113999"/>
              </a:lnSpc>
              <a:buNone/>
            </a:pPr>
            <a:r>
              <a:rPr lang="ja-JP" altLang="en-US" sz="2400" dirty="0">
                <a:ea typeface="Meiryo"/>
              </a:rPr>
              <a:t>　　　　　　　　　　　　　</a:t>
            </a:r>
            <a:endParaRPr lang="ja-JP">
              <a:ea typeface="Meiryo"/>
            </a:endParaRPr>
          </a:p>
        </p:txBody>
      </p:sp>
      <p:sp>
        <p:nvSpPr>
          <p:cNvPr id="4" name="星: 5 pt 3">
            <a:extLst>
              <a:ext uri="{FF2B5EF4-FFF2-40B4-BE49-F238E27FC236}">
                <a16:creationId xmlns:a16="http://schemas.microsoft.com/office/drawing/2014/main" id="{FC4AAF0F-C177-495E-A77F-86E2FEE3BBE1}"/>
              </a:ext>
            </a:extLst>
          </p:cNvPr>
          <p:cNvSpPr/>
          <p:nvPr/>
        </p:nvSpPr>
        <p:spPr>
          <a:xfrm>
            <a:off x="-2382" y="405605"/>
            <a:ext cx="916781" cy="9167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a:p>
            <a:pPr algn="ctr"/>
            <a:endParaRPr lang="ja-JP" altLang="en-US" dirty="0">
              <a:ea typeface="Meiryo"/>
            </a:endParaRPr>
          </a:p>
        </p:txBody>
      </p:sp>
      <p:sp>
        <p:nvSpPr>
          <p:cNvPr id="6" name="星: 5 pt 5">
            <a:extLst>
              <a:ext uri="{FF2B5EF4-FFF2-40B4-BE49-F238E27FC236}">
                <a16:creationId xmlns:a16="http://schemas.microsoft.com/office/drawing/2014/main" id="{7D2AA1AD-64E0-49B6-B110-8F1999E6903C}"/>
              </a:ext>
            </a:extLst>
          </p:cNvPr>
          <p:cNvSpPr/>
          <p:nvPr/>
        </p:nvSpPr>
        <p:spPr>
          <a:xfrm>
            <a:off x="1587" y="3349625"/>
            <a:ext cx="916781" cy="9167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77015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9234F-2568-4201-A971-3A3EC89EBA8C}"/>
              </a:ext>
            </a:extLst>
          </p:cNvPr>
          <p:cNvSpPr>
            <a:spLocks noGrp="1"/>
          </p:cNvSpPr>
          <p:nvPr>
            <p:ph type="title"/>
          </p:nvPr>
        </p:nvSpPr>
        <p:spPr>
          <a:xfrm>
            <a:off x="838200" y="365125"/>
            <a:ext cx="10515600" cy="75407"/>
          </a:xfrm>
        </p:spPr>
        <p:txBody>
          <a:bodyPr/>
          <a:lstStyle/>
          <a:p>
            <a:br>
              <a:rPr lang="ja-JP" altLang="en-US" dirty="0">
                <a:ea typeface="Meiryo"/>
              </a:rPr>
            </a:br>
            <a:endParaRPr lang="ja-JP" altLang="en-US" dirty="0">
              <a:ea typeface="Meiryo"/>
            </a:endParaRPr>
          </a:p>
        </p:txBody>
      </p:sp>
      <p:sp>
        <p:nvSpPr>
          <p:cNvPr id="3" name="コンテンツ プレースホルダー 2">
            <a:extLst>
              <a:ext uri="{FF2B5EF4-FFF2-40B4-BE49-F238E27FC236}">
                <a16:creationId xmlns:a16="http://schemas.microsoft.com/office/drawing/2014/main" id="{F47930A8-10B9-4EB6-82D3-AB9BA0A8870E}"/>
              </a:ext>
            </a:extLst>
          </p:cNvPr>
          <p:cNvSpPr>
            <a:spLocks noGrp="1"/>
          </p:cNvSpPr>
          <p:nvPr>
            <p:ph idx="1"/>
          </p:nvPr>
        </p:nvSpPr>
        <p:spPr>
          <a:xfrm>
            <a:off x="-81500" y="73793"/>
            <a:ext cx="12357919" cy="6820540"/>
          </a:xfrm>
        </p:spPr>
        <p:txBody>
          <a:bodyPr lIns="109728" tIns="109728" rIns="109728" bIns="91440" anchor="t"/>
          <a:lstStyle/>
          <a:p>
            <a:pPr marL="0" indent="0">
              <a:buNone/>
            </a:pPr>
            <a:r>
              <a:rPr lang="ja-JP" altLang="en-US" dirty="0">
                <a:ea typeface="Meiryo"/>
              </a:rPr>
              <a:t>　　　</a:t>
            </a:r>
            <a:endParaRPr lang="ja-JP" sz="3600" dirty="0">
              <a:ea typeface="Meiryo"/>
            </a:endParaRPr>
          </a:p>
          <a:p>
            <a:pPr marL="0" indent="0">
              <a:lnSpc>
                <a:spcPct val="113999"/>
              </a:lnSpc>
              <a:buNone/>
            </a:pPr>
            <a:r>
              <a:rPr lang="ja-JP" altLang="en-US" sz="3600">
                <a:ea typeface="Meiryo"/>
              </a:rPr>
              <a:t>      セールスポイント</a:t>
            </a:r>
            <a:endParaRPr lang="ja-JP" sz="3600">
              <a:ea typeface="Meiryo"/>
            </a:endParaRPr>
          </a:p>
          <a:p>
            <a:pPr marL="0" indent="0">
              <a:lnSpc>
                <a:spcPct val="113999"/>
              </a:lnSpc>
              <a:buNone/>
            </a:pPr>
            <a:r>
              <a:rPr lang="ja-JP" altLang="en-US">
                <a:ea typeface="Meiryo"/>
              </a:rPr>
              <a:t> セールスポイントとしては、まずは</a:t>
            </a:r>
            <a:r>
              <a:rPr lang="ja-JP">
                <a:ea typeface="Meiryo"/>
              </a:rPr>
              <a:t>ステージを増やし、</a:t>
            </a:r>
            <a:r>
              <a:rPr lang="ja-JP" altLang="en-US">
                <a:ea typeface="Meiryo"/>
              </a:rPr>
              <a:t>今後スマホでもこのゲームをプレイ出来るようにし、外出先など少し待ち時間などができた時に誰でも簡単にやってもらえるゲーム性にしていこうと思っています。</a:t>
            </a:r>
          </a:p>
          <a:p>
            <a:pPr marL="0" indent="0">
              <a:lnSpc>
                <a:spcPct val="113999"/>
              </a:lnSpc>
              <a:buNone/>
            </a:pPr>
            <a:endParaRPr lang="ja-JP" altLang="en-US" sz="2400" dirty="0">
              <a:ea typeface="Meiryo"/>
            </a:endParaRPr>
          </a:p>
          <a:p>
            <a:pPr marL="0" indent="0">
              <a:lnSpc>
                <a:spcPct val="113999"/>
              </a:lnSpc>
              <a:buNone/>
            </a:pPr>
            <a:r>
              <a:rPr lang="ja-JP" altLang="en-US" sz="2400">
                <a:ea typeface="Meiryo"/>
              </a:rPr>
              <a:t>　 　　</a:t>
            </a:r>
            <a:r>
              <a:rPr lang="ja-JP" altLang="en-US" sz="3600">
                <a:ea typeface="Meiryo"/>
              </a:rPr>
              <a:t>ゲーム説明</a:t>
            </a:r>
            <a:endParaRPr lang="ja-JP" altLang="en-US" sz="2400" dirty="0">
              <a:ea typeface="Meiryo"/>
            </a:endParaRPr>
          </a:p>
          <a:p>
            <a:pPr marL="0" indent="0">
              <a:lnSpc>
                <a:spcPct val="113999"/>
              </a:lnSpc>
              <a:buNone/>
            </a:pPr>
            <a:r>
              <a:rPr lang="ja-JP" altLang="en-US">
                <a:ea typeface="Meiryo"/>
              </a:rPr>
              <a:t> ユニティちゃんが山奥に宝を探し求めに行くことがきっかけで色々な物や敵に追いかけれながら逃げて宝を探すゲームです。</a:t>
            </a:r>
          </a:p>
          <a:p>
            <a:pPr marL="0" indent="0">
              <a:lnSpc>
                <a:spcPct val="113999"/>
              </a:lnSpc>
              <a:buNone/>
            </a:pPr>
            <a:endParaRPr lang="ja-JP" altLang="en-US" sz="2400" dirty="0">
              <a:ea typeface="Meiryo"/>
            </a:endParaRPr>
          </a:p>
          <a:p>
            <a:pPr marL="0" indent="0">
              <a:lnSpc>
                <a:spcPct val="113999"/>
              </a:lnSpc>
              <a:buNone/>
            </a:pPr>
            <a:r>
              <a:rPr lang="ja-JP" altLang="en-US" sz="2400" dirty="0">
                <a:ea typeface="Meiryo"/>
              </a:rPr>
              <a:t>                                                   3</a:t>
            </a:r>
            <a:endParaRPr lang="ja-JP" dirty="0"/>
          </a:p>
        </p:txBody>
      </p:sp>
      <p:sp>
        <p:nvSpPr>
          <p:cNvPr id="4" name="星: 5 pt 3">
            <a:extLst>
              <a:ext uri="{FF2B5EF4-FFF2-40B4-BE49-F238E27FC236}">
                <a16:creationId xmlns:a16="http://schemas.microsoft.com/office/drawing/2014/main" id="{3215107F-B0CB-46DE-8EC3-1B027AD81E55}"/>
              </a:ext>
            </a:extLst>
          </p:cNvPr>
          <p:cNvSpPr/>
          <p:nvPr/>
        </p:nvSpPr>
        <p:spPr>
          <a:xfrm>
            <a:off x="-1230" y="443680"/>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星: 5 pt 4">
            <a:extLst>
              <a:ext uri="{FF2B5EF4-FFF2-40B4-BE49-F238E27FC236}">
                <a16:creationId xmlns:a16="http://schemas.microsoft.com/office/drawing/2014/main" id="{F5FF88A7-6AC7-406E-B0B5-4DBA37355A83}"/>
              </a:ext>
            </a:extLst>
          </p:cNvPr>
          <p:cNvSpPr/>
          <p:nvPr/>
        </p:nvSpPr>
        <p:spPr>
          <a:xfrm>
            <a:off x="6861" y="3855780"/>
            <a:ext cx="909483" cy="9094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14319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7F5A3C9-C81E-43C4-A2F2-ABCF1DE3502B}"/>
              </a:ext>
            </a:extLst>
          </p:cNvPr>
          <p:cNvSpPr>
            <a:spLocks noGrp="1"/>
          </p:cNvSpPr>
          <p:nvPr>
            <p:ph idx="1"/>
          </p:nvPr>
        </p:nvSpPr>
        <p:spPr>
          <a:xfrm>
            <a:off x="-50800" y="-41275"/>
            <a:ext cx="12280900" cy="7272338"/>
          </a:xfrm>
        </p:spPr>
        <p:txBody>
          <a:bodyPr lIns="109728" tIns="109728" rIns="109728" bIns="91440" anchor="t"/>
          <a:lstStyle/>
          <a:p>
            <a:pPr marL="0" indent="0">
              <a:buNone/>
            </a:pPr>
            <a:endParaRPr lang="ja-JP" altLang="en-US">
              <a:ea typeface="Meiryo"/>
            </a:endParaRPr>
          </a:p>
          <a:p>
            <a:pPr marL="0" indent="0">
              <a:lnSpc>
                <a:spcPct val="113999"/>
              </a:lnSpc>
              <a:buNone/>
            </a:pPr>
            <a:r>
              <a:rPr lang="ja-JP" altLang="en-US">
                <a:ea typeface="Meiryo"/>
              </a:rPr>
              <a:t>            </a:t>
            </a:r>
            <a:r>
              <a:rPr lang="ja-JP" altLang="en-US" sz="3600">
                <a:ea typeface="Meiryo"/>
              </a:rPr>
              <a:t>工夫した点</a:t>
            </a:r>
          </a:p>
          <a:p>
            <a:pPr marL="0" indent="0">
              <a:lnSpc>
                <a:spcPct val="113999"/>
              </a:lnSpc>
              <a:buNone/>
            </a:pPr>
            <a:r>
              <a:rPr lang="ja-JP" altLang="en-US" sz="2400">
                <a:ea typeface="Meiryo"/>
              </a:rPr>
              <a:t>　　　ステージのデザインやBGM、プレイ画面の見え方に時間をかけました。</a:t>
            </a:r>
            <a:endParaRPr lang="ja-JP"/>
          </a:p>
          <a:p>
            <a:pPr marL="0" indent="0">
              <a:lnSpc>
                <a:spcPct val="113999"/>
              </a:lnSpc>
              <a:buNone/>
            </a:pPr>
            <a:r>
              <a:rPr lang="ja-JP" altLang="en-US" sz="2400">
                <a:ea typeface="Meiryo"/>
              </a:rPr>
              <a:t>　　　出来るだけBGMで臨場感が出るようにフリー音源から探し、</a:t>
            </a:r>
          </a:p>
          <a:p>
            <a:pPr marL="0" indent="0">
              <a:lnSpc>
                <a:spcPct val="113999"/>
              </a:lnSpc>
              <a:buNone/>
            </a:pPr>
            <a:r>
              <a:rPr lang="ja-JP" altLang="en-US" sz="2400">
                <a:ea typeface="Meiryo"/>
              </a:rPr>
              <a:t>　　　岩に見立てたゲームオブジェクトのスフィアに</a:t>
            </a:r>
            <a:endParaRPr lang="ja-JP">
              <a:ea typeface="Meiryo"/>
            </a:endParaRPr>
          </a:p>
          <a:p>
            <a:pPr marL="0" indent="0">
              <a:lnSpc>
                <a:spcPct val="113999"/>
              </a:lnSpc>
              <a:buNone/>
            </a:pPr>
            <a:r>
              <a:rPr lang="ja-JP" altLang="en-US" sz="2400">
                <a:ea typeface="Meiryo"/>
              </a:rPr>
              <a:t>　　　岩が転がっている様なフリー音源を探し付けたりしました。</a:t>
            </a:r>
            <a:endParaRPr lang="ja-JP">
              <a:ea typeface="Meiryo"/>
            </a:endParaRPr>
          </a:p>
          <a:p>
            <a:pPr marL="0" indent="0">
              <a:lnSpc>
                <a:spcPct val="113999"/>
              </a:lnSpc>
              <a:buNone/>
            </a:pPr>
            <a:r>
              <a:rPr lang="ja-JP" altLang="en-US" sz="2400">
                <a:ea typeface="Meiryo"/>
              </a:rPr>
              <a:t>　　　ステージのデザインも</a:t>
            </a:r>
            <a:endParaRPr lang="ja-JP"/>
          </a:p>
          <a:p>
            <a:pPr marL="0" indent="0">
              <a:lnSpc>
                <a:spcPct val="113999"/>
              </a:lnSpc>
              <a:buNone/>
            </a:pPr>
            <a:r>
              <a:rPr lang="ja-JP" altLang="en-US" sz="2400">
                <a:ea typeface="Meiryo"/>
              </a:rPr>
              <a:t>　　　アセットストアからダウンロードした、木や岩のプレハブをゲームオブジェ</a:t>
            </a:r>
            <a:endParaRPr lang="ja-JP" altLang="en-US" sz="2400" dirty="0">
              <a:ea typeface="Meiryo"/>
            </a:endParaRPr>
          </a:p>
          <a:p>
            <a:pPr marL="0" indent="0">
              <a:lnSpc>
                <a:spcPct val="113999"/>
              </a:lnSpc>
              <a:buNone/>
            </a:pPr>
            <a:r>
              <a:rPr lang="ja-JP" altLang="en-US" sz="2400">
                <a:ea typeface="Meiryo"/>
              </a:rPr>
              <a:t>　　　クトのプレーンの上に</a:t>
            </a:r>
            <a:endParaRPr lang="ja-JP" altLang="en-US" sz="2400" dirty="0">
              <a:ea typeface="Meiryo"/>
            </a:endParaRPr>
          </a:p>
          <a:p>
            <a:pPr marL="0" indent="0">
              <a:lnSpc>
                <a:spcPct val="113999"/>
              </a:lnSpc>
              <a:buNone/>
            </a:pPr>
            <a:r>
              <a:rPr lang="ja-JP" altLang="en-US" sz="2400">
                <a:ea typeface="Meiryo"/>
              </a:rPr>
              <a:t>　　　設置し山奥くをイメージしながらプレハブを置くのに時間をかけました。</a:t>
            </a:r>
          </a:p>
          <a:p>
            <a:pPr marL="0" indent="0">
              <a:lnSpc>
                <a:spcPct val="113999"/>
              </a:lnSpc>
              <a:buNone/>
            </a:pPr>
            <a:r>
              <a:rPr lang="ja-JP" altLang="en-US" sz="2400" dirty="0">
                <a:ea typeface="Meiryo"/>
              </a:rPr>
              <a:t>　　　　　　　　　　　　　　　　　　　</a:t>
            </a:r>
          </a:p>
          <a:p>
            <a:pPr marL="0" indent="0">
              <a:lnSpc>
                <a:spcPct val="113999"/>
              </a:lnSpc>
              <a:buNone/>
            </a:pPr>
            <a:r>
              <a:rPr lang="ja-JP" altLang="en-US" sz="2400">
                <a:ea typeface="Meiryo"/>
              </a:rPr>
              <a:t>　　　　　　　　　　　　　　　　　　４　</a:t>
            </a:r>
          </a:p>
        </p:txBody>
      </p:sp>
      <p:sp>
        <p:nvSpPr>
          <p:cNvPr id="4" name="星: 5 pt 3">
            <a:extLst>
              <a:ext uri="{FF2B5EF4-FFF2-40B4-BE49-F238E27FC236}">
                <a16:creationId xmlns:a16="http://schemas.microsoft.com/office/drawing/2014/main" id="{7B89D774-12E5-49DE-8FD0-7ACCFE585E4C}"/>
              </a:ext>
            </a:extLst>
          </p:cNvPr>
          <p:cNvSpPr/>
          <p:nvPr/>
        </p:nvSpPr>
        <p:spPr>
          <a:xfrm>
            <a:off x="533400" y="41910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5793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113F5-D80B-456F-A77C-78F0798188F9}"/>
              </a:ext>
            </a:extLst>
          </p:cNvPr>
          <p:cNvSpPr>
            <a:spLocks noGrp="1"/>
          </p:cNvSpPr>
          <p:nvPr>
            <p:ph type="title"/>
          </p:nvPr>
        </p:nvSpPr>
        <p:spPr/>
        <p:txBody>
          <a:bodyPr/>
          <a:lstStyle/>
          <a:p>
            <a:r>
              <a:rPr lang="ja-JP" altLang="en-US">
                <a:ea typeface="Meiryo"/>
              </a:rPr>
              <a:t> 苦労した点</a:t>
            </a:r>
            <a:endParaRPr kumimoji="1" lang="ja-JP" altLang="en-US"/>
          </a:p>
        </p:txBody>
      </p:sp>
      <p:sp>
        <p:nvSpPr>
          <p:cNvPr id="3" name="コンテンツ プレースホルダー 2">
            <a:extLst>
              <a:ext uri="{FF2B5EF4-FFF2-40B4-BE49-F238E27FC236}">
                <a16:creationId xmlns:a16="http://schemas.microsoft.com/office/drawing/2014/main" id="{C3B6CCBE-82C6-46D3-8ADA-83AF569CB634}"/>
              </a:ext>
            </a:extLst>
          </p:cNvPr>
          <p:cNvSpPr>
            <a:spLocks noGrp="1"/>
          </p:cNvSpPr>
          <p:nvPr>
            <p:ph idx="1"/>
          </p:nvPr>
        </p:nvSpPr>
        <p:spPr>
          <a:xfrm>
            <a:off x="838200" y="1825625"/>
            <a:ext cx="11337234" cy="5053703"/>
          </a:xfrm>
        </p:spPr>
        <p:txBody>
          <a:bodyPr lIns="109728" tIns="109728" rIns="109728" bIns="91440" anchor="t"/>
          <a:lstStyle/>
          <a:p>
            <a:pPr marL="0" indent="0">
              <a:buNone/>
            </a:pPr>
            <a:r>
              <a:rPr lang="ja-JP" altLang="en-US">
                <a:ea typeface="Meiryo"/>
              </a:rPr>
              <a:t>特に苦労した点としましては、当たり判定などの部分とスコアなど</a:t>
            </a:r>
          </a:p>
          <a:p>
            <a:pPr marL="0" indent="0">
              <a:lnSpc>
                <a:spcPct val="113999"/>
              </a:lnSpc>
              <a:buNone/>
            </a:pPr>
            <a:r>
              <a:rPr lang="ja-JP" altLang="en-US">
                <a:ea typeface="Meiryo"/>
              </a:rPr>
              <a:t>のデータ移行が苦労しました。</a:t>
            </a:r>
          </a:p>
          <a:p>
            <a:pPr marL="0" indent="0">
              <a:lnSpc>
                <a:spcPct val="113999"/>
              </a:lnSpc>
              <a:buNone/>
            </a:pPr>
            <a:r>
              <a:rPr lang="ja-JP" altLang="en-US">
                <a:ea typeface="Meiryo"/>
              </a:rPr>
              <a:t>参考書など、読んだりしましたが自分ではあまり理解できなくて先生に教えていただきました。</a:t>
            </a:r>
          </a:p>
          <a:p>
            <a:pPr marL="0" indent="0">
              <a:lnSpc>
                <a:spcPct val="113999"/>
              </a:lnSpc>
              <a:buNone/>
            </a:pPr>
            <a:endParaRPr lang="ja-JP" altLang="en-US" dirty="0">
              <a:ea typeface="Meiryo"/>
            </a:endParaRPr>
          </a:p>
          <a:p>
            <a:pPr marL="0" indent="0">
              <a:lnSpc>
                <a:spcPct val="113999"/>
              </a:lnSpc>
              <a:buNone/>
            </a:pPr>
            <a:endParaRPr lang="ja-JP" altLang="en-US" dirty="0">
              <a:ea typeface="Meiryo"/>
            </a:endParaRPr>
          </a:p>
          <a:p>
            <a:pPr marL="0" indent="0">
              <a:lnSpc>
                <a:spcPct val="113999"/>
              </a:lnSpc>
              <a:buNone/>
            </a:pPr>
            <a:endParaRPr lang="ja-JP" altLang="en-US" dirty="0">
              <a:ea typeface="Meiryo"/>
            </a:endParaRPr>
          </a:p>
          <a:p>
            <a:pPr marL="0" indent="0">
              <a:lnSpc>
                <a:spcPct val="113999"/>
              </a:lnSpc>
              <a:buNone/>
            </a:pPr>
            <a:r>
              <a:rPr lang="ja-JP" altLang="en-US" dirty="0">
                <a:ea typeface="Meiryo"/>
              </a:rPr>
              <a:t>　　　　　　　　　　　　　　  5</a:t>
            </a:r>
          </a:p>
        </p:txBody>
      </p:sp>
      <p:sp>
        <p:nvSpPr>
          <p:cNvPr id="4" name="星: 5 pt 3">
            <a:extLst>
              <a:ext uri="{FF2B5EF4-FFF2-40B4-BE49-F238E27FC236}">
                <a16:creationId xmlns:a16="http://schemas.microsoft.com/office/drawing/2014/main" id="{06F3B583-0E45-4856-9A85-FDE5B080BA74}"/>
              </a:ext>
            </a:extLst>
          </p:cNvPr>
          <p:cNvSpPr/>
          <p:nvPr/>
        </p:nvSpPr>
        <p:spPr>
          <a:xfrm>
            <a:off x="0" y="41413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68681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A7F459-4286-4E6E-8CC0-6E4156163148}"/>
              </a:ext>
            </a:extLst>
          </p:cNvPr>
          <p:cNvSpPr>
            <a:spLocks noGrp="1"/>
          </p:cNvSpPr>
          <p:nvPr>
            <p:ph idx="1"/>
          </p:nvPr>
        </p:nvSpPr>
        <p:spPr>
          <a:xfrm>
            <a:off x="0" y="73025"/>
            <a:ext cx="12153900" cy="6789738"/>
          </a:xfrm>
        </p:spPr>
        <p:txBody>
          <a:bodyPr lIns="109728" tIns="109728" rIns="109728" bIns="91440" anchor="t"/>
          <a:lstStyle/>
          <a:p>
            <a:pPr marL="0" indent="0">
              <a:buNone/>
            </a:pPr>
            <a:r>
              <a:rPr lang="ja-JP" altLang="en-US" dirty="0">
                <a:ea typeface="Meiryo"/>
              </a:rPr>
              <a:t>　　</a:t>
            </a:r>
            <a:endParaRPr lang="ja-JP" dirty="0"/>
          </a:p>
          <a:p>
            <a:pPr marL="0" indent="0">
              <a:lnSpc>
                <a:spcPct val="113999"/>
              </a:lnSpc>
              <a:buNone/>
            </a:pPr>
            <a:r>
              <a:rPr lang="ja-JP" altLang="en-US" sz="3600">
                <a:ea typeface="Meiryo"/>
              </a:rPr>
              <a:t>　　　今後実装予定</a:t>
            </a:r>
            <a:endParaRPr lang="ja-JP"/>
          </a:p>
          <a:p>
            <a:pPr marL="0" indent="0">
              <a:lnSpc>
                <a:spcPct val="113999"/>
              </a:lnSpc>
              <a:buNone/>
            </a:pPr>
            <a:r>
              <a:rPr lang="ja-JP" altLang="en-US" sz="3600">
                <a:ea typeface="Meiryo"/>
              </a:rPr>
              <a:t>　  </a:t>
            </a:r>
            <a:r>
              <a:rPr lang="ja-JP" altLang="en-US">
                <a:ea typeface="Meiryo"/>
              </a:rPr>
              <a:t>今後実装予定の内容としては、</a:t>
            </a:r>
          </a:p>
          <a:p>
            <a:pPr marL="0" indent="0">
              <a:lnSpc>
                <a:spcPct val="113999"/>
              </a:lnSpc>
              <a:buNone/>
            </a:pPr>
            <a:r>
              <a:rPr lang="ja-JP" altLang="en-US">
                <a:ea typeface="Meiryo"/>
              </a:rPr>
              <a:t>    　 ステージの追加</a:t>
            </a:r>
            <a:endParaRPr lang="ja-JP"/>
          </a:p>
          <a:p>
            <a:pPr marL="0" indent="0">
              <a:lnSpc>
                <a:spcPct val="113999"/>
              </a:lnSpc>
              <a:buNone/>
            </a:pPr>
            <a:r>
              <a:rPr lang="ja-JP" altLang="en-US">
                <a:ea typeface="Meiryo"/>
              </a:rPr>
              <a:t>　　  宝物の追加</a:t>
            </a:r>
            <a:endParaRPr lang="ja-JP">
              <a:ea typeface="+mn-lt"/>
              <a:cs typeface="+mn-lt"/>
            </a:endParaRPr>
          </a:p>
          <a:p>
            <a:pPr marL="0" indent="0">
              <a:lnSpc>
                <a:spcPct val="113999"/>
              </a:lnSpc>
              <a:buNone/>
            </a:pPr>
            <a:r>
              <a:rPr lang="ja-JP" altLang="en-US">
                <a:ea typeface="Meiryo"/>
              </a:rPr>
              <a:t>　　  スマホでのプレイ環境ができるようにする　　</a:t>
            </a:r>
            <a:endParaRPr lang="ja-JP">
              <a:ea typeface="Meiryo"/>
            </a:endParaRPr>
          </a:p>
          <a:p>
            <a:pPr marL="0" indent="0">
              <a:lnSpc>
                <a:spcPct val="113999"/>
              </a:lnSpc>
              <a:buNone/>
            </a:pPr>
            <a:r>
              <a:rPr lang="ja-JP" altLang="en-US">
                <a:ea typeface="Meiryo"/>
              </a:rPr>
              <a:t>　　  追いかけてくるキャラクターの追加</a:t>
            </a:r>
            <a:endParaRPr lang="ja-JP" altLang="en-US" dirty="0">
              <a:ea typeface="Meiryo"/>
            </a:endParaRPr>
          </a:p>
          <a:p>
            <a:pPr marL="0" indent="0">
              <a:lnSpc>
                <a:spcPct val="113999"/>
              </a:lnSpc>
              <a:buNone/>
            </a:pPr>
            <a:r>
              <a:rPr lang="ja-JP" altLang="en-US">
                <a:ea typeface="Meiryo"/>
              </a:rPr>
              <a:t>　　  ユニティちゃんのアニメーションの追加</a:t>
            </a:r>
          </a:p>
          <a:p>
            <a:pPr marL="0" indent="0">
              <a:lnSpc>
                <a:spcPct val="113999"/>
              </a:lnSpc>
              <a:buNone/>
            </a:pPr>
            <a:r>
              <a:rPr lang="ja-JP" altLang="en-US">
                <a:ea typeface="Meiryo"/>
              </a:rPr>
              <a:t>　　  ステージアイテムを取ったときに能力アップなどを追加予定です</a:t>
            </a:r>
            <a:endParaRPr lang="ja-JP" altLang="en-US" dirty="0">
              <a:ea typeface="Meiryo"/>
            </a:endParaRPr>
          </a:p>
          <a:p>
            <a:pPr marL="0" indent="0">
              <a:lnSpc>
                <a:spcPct val="113999"/>
              </a:lnSpc>
              <a:buNone/>
            </a:pPr>
            <a:r>
              <a:rPr lang="ja-JP" altLang="en-US" dirty="0">
                <a:ea typeface="Meiryo"/>
              </a:rPr>
              <a:t>　　                                      6</a:t>
            </a:r>
          </a:p>
          <a:p>
            <a:pPr marL="0" indent="0">
              <a:lnSpc>
                <a:spcPct val="113999"/>
              </a:lnSpc>
              <a:buNone/>
            </a:pPr>
            <a:r>
              <a:rPr lang="ja-JP" altLang="en-US" sz="2400" dirty="0">
                <a:ea typeface="Meiryo"/>
              </a:rPr>
              <a:t>                                                  </a:t>
            </a:r>
            <a:endParaRPr lang="ja-JP" sz="2400">
              <a:ea typeface="Meiryo"/>
            </a:endParaRPr>
          </a:p>
          <a:p>
            <a:pPr marL="0" indent="0">
              <a:lnSpc>
                <a:spcPct val="113999"/>
              </a:lnSpc>
              <a:buNone/>
            </a:pPr>
            <a:r>
              <a:rPr lang="ja-JP" altLang="en-US" dirty="0">
                <a:ea typeface="Meiryo"/>
              </a:rPr>
              <a:t>　 </a:t>
            </a:r>
          </a:p>
          <a:p>
            <a:pPr marL="0" indent="0">
              <a:lnSpc>
                <a:spcPct val="113999"/>
              </a:lnSpc>
              <a:buNone/>
            </a:pPr>
            <a:r>
              <a:rPr lang="ja-JP" altLang="en-US" dirty="0">
                <a:ea typeface="Meiryo"/>
              </a:rPr>
              <a:t>　 </a:t>
            </a:r>
          </a:p>
          <a:p>
            <a:pPr marL="0" indent="0">
              <a:lnSpc>
                <a:spcPct val="113999"/>
              </a:lnSpc>
              <a:buNone/>
            </a:pPr>
            <a:endParaRPr lang="ja-JP" altLang="en-US" dirty="0">
              <a:ea typeface="Meiryo"/>
            </a:endParaRPr>
          </a:p>
        </p:txBody>
      </p:sp>
      <p:sp>
        <p:nvSpPr>
          <p:cNvPr id="4" name="星: 5 pt 3">
            <a:extLst>
              <a:ext uri="{FF2B5EF4-FFF2-40B4-BE49-F238E27FC236}">
                <a16:creationId xmlns:a16="http://schemas.microsoft.com/office/drawing/2014/main" id="{F54B6935-3C3E-47C3-94C3-9DFDD49CF592}"/>
              </a:ext>
            </a:extLst>
          </p:cNvPr>
          <p:cNvSpPr/>
          <p:nvPr/>
        </p:nvSpPr>
        <p:spPr>
          <a:xfrm>
            <a:off x="165100" y="46990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6998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E4CD38C-8579-4833-B1D2-F3787BCC698C}"/>
              </a:ext>
            </a:extLst>
          </p:cNvPr>
          <p:cNvSpPr>
            <a:spLocks noGrp="1"/>
          </p:cNvSpPr>
          <p:nvPr>
            <p:ph idx="1"/>
          </p:nvPr>
        </p:nvSpPr>
        <p:spPr>
          <a:xfrm>
            <a:off x="-76200" y="-2291"/>
            <a:ext cx="12273280" cy="6859974"/>
          </a:xfrm>
        </p:spPr>
        <p:txBody>
          <a:bodyPr lIns="109728" tIns="109728" rIns="109728" bIns="91440" anchor="t"/>
          <a:lstStyle/>
          <a:p>
            <a:pPr marL="0" indent="0">
              <a:buNone/>
            </a:pPr>
            <a:r>
              <a:rPr lang="ja-JP" altLang="en-US" dirty="0">
                <a:ea typeface="Meiryo"/>
              </a:rPr>
              <a:t>　　　　</a:t>
            </a:r>
          </a:p>
          <a:p>
            <a:pPr marL="0" indent="0">
              <a:lnSpc>
                <a:spcPct val="113999"/>
              </a:lnSpc>
              <a:buNone/>
            </a:pPr>
            <a:r>
              <a:rPr lang="ja-JP" altLang="en-US">
                <a:ea typeface="Meiryo"/>
              </a:rPr>
              <a:t>　　　　</a:t>
            </a:r>
            <a:r>
              <a:rPr lang="ja-JP" altLang="en-US" sz="4000">
                <a:ea typeface="Meiryo"/>
              </a:rPr>
              <a:t>使用スクリプト一覧　</a:t>
            </a:r>
          </a:p>
          <a:p>
            <a:pPr marL="0" indent="0">
              <a:lnSpc>
                <a:spcPct val="113999"/>
              </a:lnSpc>
              <a:buNone/>
            </a:pPr>
            <a:r>
              <a:rPr lang="ja-JP" altLang="en-US">
                <a:ea typeface="+mn-lt"/>
                <a:cs typeface="+mn-lt"/>
              </a:rPr>
              <a:t>・</a:t>
            </a:r>
            <a:r>
              <a:rPr lang="ja-JP" sz="2400">
                <a:ea typeface="+mn-lt"/>
                <a:cs typeface="+mn-lt"/>
              </a:rPr>
              <a:t>StartButton</a:t>
            </a:r>
            <a:r>
              <a:rPr lang="ja-JP" altLang="en-US" sz="2400">
                <a:ea typeface="+mn-lt"/>
                <a:cs typeface="+mn-lt"/>
              </a:rPr>
              <a:t>・</a:t>
            </a:r>
            <a:r>
              <a:rPr lang="ja-JP" sz="2400">
                <a:ea typeface="+mn-lt"/>
                <a:cs typeface="+mn-lt"/>
              </a:rPr>
              <a:t>TitleButton・</a:t>
            </a:r>
            <a:r>
              <a:rPr lang="en-US" altLang="ja-JP" sz="2400" dirty="0" err="1">
                <a:ea typeface="+mn-lt"/>
                <a:cs typeface="+mn-lt"/>
              </a:rPr>
              <a:t>EndButton・</a:t>
            </a:r>
            <a:r>
              <a:rPr lang="en-US" sz="2400" dirty="0" err="1">
                <a:ea typeface="+mn-lt"/>
                <a:cs typeface="+mn-lt"/>
              </a:rPr>
              <a:t>CollisionDetector</a:t>
            </a:r>
            <a:r>
              <a:rPr lang="ja-JP" altLang="en-US" sz="2400">
                <a:ea typeface="+mn-lt"/>
                <a:cs typeface="+mn-lt"/>
              </a:rPr>
              <a:t>・</a:t>
            </a:r>
            <a:r>
              <a:rPr lang="en-US" sz="2400" dirty="0" err="1">
                <a:ea typeface="+mn-lt"/>
                <a:cs typeface="+mn-lt"/>
              </a:rPr>
              <a:t>EnemyMove</a:t>
            </a:r>
            <a:r>
              <a:rPr lang="en-US" sz="2400" dirty="0">
                <a:ea typeface="+mn-lt"/>
                <a:cs typeface="+mn-lt"/>
              </a:rPr>
              <a:t> </a:t>
            </a:r>
            <a:endParaRPr lang="ja-JP" altLang="en-US" sz="2400" dirty="0">
              <a:ea typeface="Meiryo"/>
            </a:endParaRPr>
          </a:p>
          <a:p>
            <a:pPr marL="0" indent="0">
              <a:lnSpc>
                <a:spcPct val="113999"/>
              </a:lnSpc>
              <a:buNone/>
            </a:pPr>
            <a:endParaRPr lang="en-US" altLang="ja-JP" sz="2400" dirty="0">
              <a:ea typeface="Meiryo"/>
            </a:endParaRPr>
          </a:p>
          <a:p>
            <a:pPr marL="0" indent="0">
              <a:lnSpc>
                <a:spcPct val="113999"/>
              </a:lnSpc>
              <a:buNone/>
            </a:pPr>
            <a:r>
              <a:rPr lang="ja-JP" altLang="en-US">
                <a:ea typeface="Meiryo"/>
              </a:rPr>
              <a:t>・</a:t>
            </a:r>
            <a:r>
              <a:rPr lang="ja-JP" sz="2400">
                <a:ea typeface="+mn-lt"/>
                <a:cs typeface="+mn-lt"/>
              </a:rPr>
              <a:t>EnemyStatus</a:t>
            </a:r>
            <a:r>
              <a:rPr lang="ja-JP" altLang="en-US" sz="2400">
                <a:ea typeface="+mn-lt"/>
                <a:cs typeface="+mn-lt"/>
              </a:rPr>
              <a:t>・</a:t>
            </a:r>
            <a:r>
              <a:rPr lang="ja-JP" sz="2400">
                <a:ea typeface="+mn-lt"/>
                <a:cs typeface="+mn-lt"/>
              </a:rPr>
              <a:t>MobAttack</a:t>
            </a:r>
            <a:r>
              <a:rPr lang="ja-JP" altLang="en-US" sz="2400">
                <a:ea typeface="+mn-lt"/>
                <a:cs typeface="+mn-lt"/>
              </a:rPr>
              <a:t>・</a:t>
            </a:r>
            <a:r>
              <a:rPr lang="ja-JP" sz="2400">
                <a:ea typeface="+mn-lt"/>
                <a:cs typeface="+mn-lt"/>
              </a:rPr>
              <a:t>MobStatus</a:t>
            </a:r>
            <a:r>
              <a:rPr lang="ja-JP" altLang="en-US" sz="2400">
                <a:ea typeface="+mn-lt"/>
                <a:cs typeface="+mn-lt"/>
              </a:rPr>
              <a:t>・</a:t>
            </a:r>
            <a:r>
              <a:rPr lang="ja-JP" sz="2400">
                <a:ea typeface="+mn-lt"/>
                <a:cs typeface="+mn-lt"/>
              </a:rPr>
              <a:t>PlayerController・</a:t>
            </a:r>
            <a:r>
              <a:rPr lang="en-US" altLang="ja-JP" sz="2400" dirty="0" err="1">
                <a:ea typeface="+mn-lt"/>
                <a:cs typeface="+mn-lt"/>
              </a:rPr>
              <a:t>PlayerStatus</a:t>
            </a:r>
            <a:endParaRPr lang="en-US" altLang="ja-JP" sz="2400">
              <a:ea typeface="+mn-lt"/>
              <a:cs typeface="+mn-lt"/>
            </a:endParaRPr>
          </a:p>
          <a:p>
            <a:pPr marL="0" indent="0">
              <a:lnSpc>
                <a:spcPct val="113999"/>
              </a:lnSpc>
              <a:buNone/>
            </a:pPr>
            <a:endParaRPr lang="en-US" altLang="ja-JP" sz="2400" dirty="0">
              <a:ea typeface="Meiryo"/>
            </a:endParaRPr>
          </a:p>
          <a:p>
            <a:pPr marL="0" indent="0">
              <a:lnSpc>
                <a:spcPct val="113999"/>
              </a:lnSpc>
              <a:buNone/>
            </a:pPr>
            <a:r>
              <a:rPr lang="en-US" altLang="ja-JP" sz="2400" dirty="0">
                <a:ea typeface="Meiryo"/>
              </a:rPr>
              <a:t>・</a:t>
            </a:r>
            <a:r>
              <a:rPr lang="en-US" sz="2400" dirty="0" err="1">
                <a:ea typeface="+mn-lt"/>
                <a:cs typeface="+mn-lt"/>
              </a:rPr>
              <a:t>DataKeep・DataRead・DataWrite・Timer・TotalScore</a:t>
            </a:r>
            <a:endParaRPr lang="en-US" altLang="ja-JP" sz="2400" dirty="0" err="1">
              <a:ea typeface="+mn-lt"/>
              <a:cs typeface="+mn-lt"/>
            </a:endParaRPr>
          </a:p>
          <a:p>
            <a:pPr marL="0" indent="0">
              <a:lnSpc>
                <a:spcPct val="113999"/>
              </a:lnSpc>
              <a:buNone/>
            </a:pPr>
            <a:endParaRPr lang="en-US" sz="2400" dirty="0">
              <a:ea typeface="+mn-lt"/>
              <a:cs typeface="+mn-lt"/>
            </a:endParaRPr>
          </a:p>
          <a:p>
            <a:pPr marL="0" indent="0">
              <a:lnSpc>
                <a:spcPct val="113999"/>
              </a:lnSpc>
              <a:buNone/>
            </a:pPr>
            <a:r>
              <a:rPr lang="en-US" sz="2400" dirty="0">
                <a:ea typeface="+mn-lt"/>
                <a:cs typeface="+mn-lt"/>
              </a:rPr>
              <a:t>・</a:t>
            </a:r>
            <a:r>
              <a:rPr lang="en-US" sz="2400" dirty="0" err="1">
                <a:ea typeface="+mn-lt"/>
                <a:cs typeface="+mn-lt"/>
              </a:rPr>
              <a:t>SimpleCollectibleScript</a:t>
            </a:r>
            <a:r>
              <a:rPr lang="en-US" sz="2400" dirty="0">
                <a:ea typeface="+mn-lt"/>
                <a:cs typeface="+mn-lt"/>
              </a:rPr>
              <a:t>、</a:t>
            </a:r>
            <a:r>
              <a:rPr lang="ja-JP" altLang="en-US" sz="2400">
                <a:ea typeface="+mn-lt"/>
                <a:cs typeface="+mn-lt"/>
              </a:rPr>
              <a:t>などです。</a:t>
            </a:r>
          </a:p>
          <a:p>
            <a:pPr marL="0" indent="0">
              <a:lnSpc>
                <a:spcPct val="113999"/>
              </a:lnSpc>
              <a:buNone/>
            </a:pPr>
            <a:endParaRPr lang="ja-JP" altLang="en-US" sz="2400" dirty="0">
              <a:ea typeface="Meiryo"/>
            </a:endParaRPr>
          </a:p>
          <a:p>
            <a:pPr marL="0" indent="0">
              <a:lnSpc>
                <a:spcPct val="113999"/>
              </a:lnSpc>
              <a:buNone/>
            </a:pPr>
            <a:endParaRPr lang="ja-JP" altLang="en-US" sz="2400" dirty="0">
              <a:ea typeface="Meiryo"/>
            </a:endParaRPr>
          </a:p>
          <a:p>
            <a:pPr marL="0" indent="0">
              <a:lnSpc>
                <a:spcPct val="113999"/>
              </a:lnSpc>
              <a:buNone/>
            </a:pPr>
            <a:r>
              <a:rPr lang="ja-JP" altLang="en-US" sz="2400">
                <a:ea typeface="Meiryo"/>
              </a:rPr>
              <a:t>　　　　　　　　　　　　　　　　　　 7</a:t>
            </a:r>
            <a:endParaRPr lang="ja-JP" altLang="en-US" sz="2400" dirty="0">
              <a:ea typeface="Meiryo"/>
            </a:endParaRPr>
          </a:p>
        </p:txBody>
      </p:sp>
      <p:sp>
        <p:nvSpPr>
          <p:cNvPr id="2" name="星: 5 pt 1">
            <a:extLst>
              <a:ext uri="{FF2B5EF4-FFF2-40B4-BE49-F238E27FC236}">
                <a16:creationId xmlns:a16="http://schemas.microsoft.com/office/drawing/2014/main" id="{E3678552-B597-421F-AFD1-F5C962FAE945}"/>
              </a:ext>
            </a:extLst>
          </p:cNvPr>
          <p:cNvSpPr/>
          <p:nvPr/>
        </p:nvSpPr>
        <p:spPr>
          <a:xfrm>
            <a:off x="351183" y="400878"/>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91282673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ExploreVTI</vt:lpstr>
      <vt:lpstr>製作発表 タイトル</vt:lpstr>
      <vt:lpstr>　目次</vt:lpstr>
      <vt:lpstr>  </vt:lpstr>
      <vt:lpstr>PowerPoint プレゼンテーション</vt:lpstr>
      <vt:lpstr> </vt:lpstr>
      <vt:lpstr>PowerPoint プレゼンテーション</vt:lpstr>
      <vt:lpstr> 苦労した点</vt:lpstr>
      <vt:lpstr>PowerPoint プレゼンテーション</vt:lpstr>
      <vt:lpstr>PowerPoint プレゼンテーション</vt:lpstr>
      <vt:lpstr>まとめ・感想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1126</cp:revision>
  <dcterms:created xsi:type="dcterms:W3CDTF">2022-02-10T06:57:27Z</dcterms:created>
  <dcterms:modified xsi:type="dcterms:W3CDTF">2022-02-14T06:35:33Z</dcterms:modified>
</cp:coreProperties>
</file>