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6" r:id="rId4"/>
    <p:sldId id="275" r:id="rId5"/>
    <p:sldId id="274" r:id="rId6"/>
    <p:sldId id="283" r:id="rId7"/>
    <p:sldId id="284" r:id="rId8"/>
    <p:sldId id="282" r:id="rId9"/>
    <p:sldId id="281" r:id="rId10"/>
    <p:sldId id="280" r:id="rId11"/>
    <p:sldId id="285" r:id="rId12"/>
    <p:sldId id="286" r:id="rId13"/>
    <p:sldId id="287" r:id="rId14"/>
    <p:sldId id="279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7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0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1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361834" y="2392078"/>
            <a:ext cx="5468331" cy="208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/>
              <a:t> </a:t>
            </a:r>
            <a:r>
              <a:rPr lang="ko-KR" altLang="en-US" sz="3000" b="1" dirty="0"/>
              <a:t>자바 어플리케이션</a:t>
            </a:r>
            <a:endParaRPr lang="en-US" altLang="ko-KR" sz="3000" b="1" dirty="0"/>
          </a:p>
          <a:p>
            <a:pPr algn="ctr">
              <a:lnSpc>
                <a:spcPct val="150000"/>
              </a:lnSpc>
            </a:pPr>
            <a:r>
              <a:rPr lang="en-US" altLang="ko-KR" sz="3000" b="1" dirty="0"/>
              <a:t>Meta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/>
              <a:t>2019301005 </a:t>
            </a:r>
            <a:r>
              <a:rPr lang="ko-KR" altLang="en-US" sz="3000" b="1" dirty="0"/>
              <a:t>김경민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515508" y="470461"/>
            <a:ext cx="5763993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구현기능 </a:t>
            </a:r>
            <a:r>
              <a:rPr lang="en-US" altLang="ko-KR" sz="5000" dirty="0"/>
              <a:t>– </a:t>
            </a:r>
            <a:r>
              <a:rPr lang="ko-KR" altLang="en-US" sz="5000" dirty="0"/>
              <a:t>블랙 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02230" y="1973700"/>
            <a:ext cx="9654274" cy="389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Thread</a:t>
            </a:r>
            <a:r>
              <a:rPr lang="ko-KR" altLang="en-US" sz="2000" dirty="0"/>
              <a:t>로 블랙 잭을 실행하여 계속해서 점수를 책정하고 그리는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플레이어의 베팅을 구현하는 </a:t>
            </a:r>
            <a:r>
              <a:rPr lang="en-US" altLang="ko-KR" sz="2000" dirty="0"/>
              <a:t>HIT, STAY, X2 </a:t>
            </a:r>
            <a:r>
              <a:rPr lang="ko-KR" altLang="en-US" sz="2000" dirty="0"/>
              <a:t>버튼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상황에 따라 표시하는 버튼을 다르게 하는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랜덤으로 딜러와 플레이어에게 카드를 주는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블랙 잭의 규칙에 따라 게임 결과를 나타내는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83F9C5-F5B4-2BA5-27D4-88D44B1E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1" y="1639207"/>
            <a:ext cx="5618446" cy="3781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A0AF4C-20C8-6DE6-9744-38C3263A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0" y="1639207"/>
            <a:ext cx="9360049" cy="4416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84E21C-AA42-C2B6-D76E-7A37A20A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30" y="1728014"/>
            <a:ext cx="9939817" cy="4416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BC1C7B-4873-A014-9393-08C6EB9B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89" y="257535"/>
            <a:ext cx="6648026" cy="6435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688BC-7F9E-BF30-7546-61076B50B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36" y="265640"/>
            <a:ext cx="4372740" cy="63980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8AAC35-5ACD-BC60-436D-9D1B85FD8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37" y="264566"/>
            <a:ext cx="8186967" cy="6460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24AD31-3EE9-58EB-3115-08F4748F67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37" y="267290"/>
            <a:ext cx="7087983" cy="63725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F66343-B52B-A21A-AB4F-98BE15FCF6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432" y="263183"/>
            <a:ext cx="5618446" cy="6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 </a:t>
            </a:r>
            <a:r>
              <a:rPr lang="en-US" altLang="ko-KR" sz="5000" dirty="0"/>
              <a:t>-</a:t>
            </a:r>
            <a:r>
              <a:rPr lang="ko-KR" altLang="en-US" sz="5000" dirty="0" err="1"/>
              <a:t>섯다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492899" y="1569289"/>
            <a:ext cx="9654274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게임에 들어가면 </a:t>
            </a:r>
            <a:r>
              <a:rPr lang="ko-KR" altLang="en-US" sz="2000" dirty="0" err="1"/>
              <a:t>두장을</a:t>
            </a:r>
            <a:r>
              <a:rPr lang="ko-KR" altLang="en-US" sz="2000" dirty="0"/>
              <a:t> 받지만 </a:t>
            </a:r>
            <a:r>
              <a:rPr lang="ko-KR" altLang="en-US" sz="2000" dirty="0" err="1"/>
              <a:t>한장만</a:t>
            </a:r>
            <a:r>
              <a:rPr lang="ko-KR" altLang="en-US" sz="2000" dirty="0"/>
              <a:t> 보여주고 기본 </a:t>
            </a:r>
            <a:r>
              <a:rPr lang="en-US" altLang="ko-KR" sz="2000" dirty="0"/>
              <a:t>100</a:t>
            </a:r>
            <a:r>
              <a:rPr lang="ko-KR" altLang="en-US" sz="2000" dirty="0"/>
              <a:t>원 베팅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플레이어가 </a:t>
            </a:r>
            <a:r>
              <a:rPr lang="ko-KR" altLang="en-US" sz="2000" dirty="0" err="1"/>
              <a:t>첫턴이면</a:t>
            </a:r>
            <a:r>
              <a:rPr lang="ko-KR" altLang="en-US" sz="2000" dirty="0"/>
              <a:t> 체크</a:t>
            </a:r>
            <a:r>
              <a:rPr lang="en-US" altLang="ko-KR" sz="2000" dirty="0"/>
              <a:t>, </a:t>
            </a:r>
            <a:r>
              <a:rPr lang="ko-KR" altLang="en-US" sz="2000" dirty="0"/>
              <a:t>하프</a:t>
            </a:r>
            <a:r>
              <a:rPr lang="en-US" altLang="ko-KR" sz="2000" dirty="0"/>
              <a:t>, </a:t>
            </a:r>
            <a:r>
              <a:rPr lang="ko-KR" altLang="en-US" sz="2000" dirty="0"/>
              <a:t>다이 버튼만 보여줌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플레이어가 버튼을 누르면 컴퓨터 턴으로 바뀜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컴퓨터가 짜여진 코드대로 베팅함</a:t>
            </a:r>
            <a:r>
              <a:rPr lang="en-US" altLang="ko-KR" sz="2000" dirty="0"/>
              <a:t> </a:t>
            </a:r>
            <a:r>
              <a:rPr lang="ko-KR" altLang="en-US" sz="2000" dirty="0"/>
              <a:t>다시 플레이어 턴으로 바뀜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첫턴이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아닐때는</a:t>
            </a:r>
            <a:r>
              <a:rPr lang="ko-KR" altLang="en-US" sz="2000" dirty="0"/>
              <a:t> 콜 </a:t>
            </a:r>
            <a:r>
              <a:rPr lang="en-US" altLang="ko-KR" sz="2000" dirty="0"/>
              <a:t>, </a:t>
            </a:r>
            <a:r>
              <a:rPr lang="ko-KR" altLang="en-US" sz="2000" dirty="0"/>
              <a:t>하프 </a:t>
            </a:r>
            <a:r>
              <a:rPr lang="en-US" altLang="ko-KR" sz="2000" dirty="0"/>
              <a:t>, </a:t>
            </a:r>
            <a:r>
              <a:rPr lang="ko-KR" altLang="en-US" sz="2000" dirty="0"/>
              <a:t>다이 버튼만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콜을 </a:t>
            </a:r>
            <a:r>
              <a:rPr lang="ko-KR" altLang="en-US" sz="2000" dirty="0" err="1"/>
              <a:t>누르는쪽이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첫베팅을</a:t>
            </a:r>
            <a:r>
              <a:rPr lang="ko-KR" altLang="en-US" sz="2000" dirty="0"/>
              <a:t> 끝내고 플레이어에게 남은 카드를 보여줌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카드 패의 종류를 알려주고 마지막 베팅을 실행</a:t>
            </a:r>
            <a:r>
              <a:rPr lang="en-US" altLang="ko-KR" sz="2000" dirty="0"/>
              <a:t>(</a:t>
            </a:r>
            <a:r>
              <a:rPr lang="ko-KR" altLang="en-US" sz="2000" dirty="0"/>
              <a:t>마지막 베팅도 </a:t>
            </a:r>
            <a:r>
              <a:rPr lang="ko-KR" altLang="en-US" sz="2000" dirty="0" err="1"/>
              <a:t>첫턴</a:t>
            </a:r>
            <a:r>
              <a:rPr lang="ko-KR" altLang="en-US" sz="2000" dirty="0"/>
              <a:t> 유무 판별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마지막 베팅을 끝내고 결과에 따라 금액 배분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비기거나 </a:t>
            </a:r>
            <a:r>
              <a:rPr lang="ko-KR" altLang="en-US" sz="2000" dirty="0" err="1"/>
              <a:t>특수패</a:t>
            </a:r>
            <a:r>
              <a:rPr lang="en-US" altLang="ko-KR" sz="2000" dirty="0"/>
              <a:t>(</a:t>
            </a:r>
            <a:r>
              <a:rPr lang="ko-KR" altLang="en-US" sz="2000" dirty="0"/>
              <a:t>사구</a:t>
            </a:r>
            <a:r>
              <a:rPr lang="en-US" altLang="ko-KR" sz="2000" dirty="0"/>
              <a:t>,</a:t>
            </a:r>
            <a:r>
              <a:rPr lang="ko-KR" altLang="en-US" sz="2000" dirty="0"/>
              <a:t>멍텅구리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새로 </a:t>
            </a:r>
            <a:r>
              <a:rPr lang="ko-KR" altLang="en-US" sz="2000" dirty="0" err="1"/>
              <a:t>두장을</a:t>
            </a:r>
            <a:r>
              <a:rPr lang="ko-KR" altLang="en-US" sz="2000" dirty="0"/>
              <a:t> 배분해서 베팅 없이 승부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블랙잭과</a:t>
            </a:r>
            <a:r>
              <a:rPr lang="ko-KR" altLang="en-US" sz="2000" dirty="0"/>
              <a:t> 틀은 비슷하나 컴퓨터의 행동을 구현했다는 점이 중요함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1680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디자인 </a:t>
            </a:r>
            <a:r>
              <a:rPr lang="en-US" altLang="ko-KR" sz="5000" dirty="0"/>
              <a:t>-</a:t>
            </a:r>
            <a:r>
              <a:rPr lang="ko-KR" altLang="en-US" sz="5000" dirty="0" err="1"/>
              <a:t>섯다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8F4241-7A4E-5A28-6084-A2637B13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6" y="1799639"/>
            <a:ext cx="6130330" cy="4088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E8C9D-1BE3-3662-32B7-BC029023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55" y="1799637"/>
            <a:ext cx="6128241" cy="4088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309335-4E50-0A82-2FEF-AC2B78F0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311" y="1799638"/>
            <a:ext cx="6101337" cy="40882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D8E7C4-AC12-5078-F07F-B7FD6A35A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52" y="1799638"/>
            <a:ext cx="6109622" cy="4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/>
              <a:t>구현기능 </a:t>
            </a:r>
            <a:r>
              <a:rPr lang="en-US" altLang="ko-KR" sz="5000" dirty="0"/>
              <a:t>-</a:t>
            </a:r>
            <a:r>
              <a:rPr lang="ko-KR" altLang="en-US" sz="5000" dirty="0" err="1"/>
              <a:t>섯다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B00238-691C-E6DB-B2AF-2ABC194B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1" y="1496514"/>
            <a:ext cx="6772885" cy="4929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E26142-0763-3700-C07D-2D188EBB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27" y="1524934"/>
            <a:ext cx="5604878" cy="4872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168FF0-83D7-8DE1-7B31-C2731A7C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76" y="1524934"/>
            <a:ext cx="5151863" cy="48113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DA4543-6F74-D44E-BCE7-7B8DD7DCE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539" y="1524934"/>
            <a:ext cx="5926413" cy="48045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707312-C94F-A3C0-E8D2-28B8D2BC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107" y="1442516"/>
            <a:ext cx="5372566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/>
              <a:t>앞으로 및 </a:t>
            </a:r>
            <a:r>
              <a:rPr lang="ko-KR" altLang="en-US" sz="4000" dirty="0" err="1"/>
              <a:t>느낀점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446246" y="1645058"/>
            <a:ext cx="9654274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메타버스를 생각하고 만들었기 때문에 인터넷 통신 기능을 추가해서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다른사람도</a:t>
            </a:r>
            <a:r>
              <a:rPr lang="ko-KR" altLang="en-US" sz="2000" dirty="0"/>
              <a:t> 들어와서 서로 상호작용하게 </a:t>
            </a:r>
            <a:r>
              <a:rPr lang="ko-KR" altLang="en-US" sz="2000" dirty="0" err="1"/>
              <a:t>만들고싶다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 </a:t>
            </a:r>
            <a:r>
              <a:rPr lang="ko-KR" altLang="en-US" sz="2000" dirty="0" err="1"/>
              <a:t>탕진했을때를</a:t>
            </a:r>
            <a:r>
              <a:rPr lang="ko-KR" altLang="en-US" sz="2000" dirty="0"/>
              <a:t> 대비하여 돈을 벌 수 있는 미니게임을 추가 하고싶다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Computer </a:t>
            </a:r>
            <a:r>
              <a:rPr lang="ko-KR" altLang="en-US" sz="2000" dirty="0"/>
              <a:t>행동을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고려해야하는 상황이 많고 구현해도 쉽게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결과가 출력이 안됐기 때문에 작성하고 보수하는 작업이 제일 힘들었다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중복이 있긴 하지만 총 </a:t>
            </a:r>
            <a:r>
              <a:rPr lang="en-US" altLang="ko-KR" sz="2000" dirty="0"/>
              <a:t>1600</a:t>
            </a:r>
            <a:r>
              <a:rPr lang="ko-KR" altLang="en-US" sz="2000" dirty="0"/>
              <a:t>줄 정도의 코드를 작성해보았는데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이렇게 많이 </a:t>
            </a:r>
            <a:r>
              <a:rPr lang="ko-KR" altLang="en-US" sz="2000" dirty="0" err="1"/>
              <a:t>작성한건</a:t>
            </a:r>
            <a:r>
              <a:rPr lang="ko-KR" altLang="en-US" sz="2000" dirty="0"/>
              <a:t> 처음이라 허술한 부분이 몇 </a:t>
            </a:r>
            <a:r>
              <a:rPr lang="ko-KR" altLang="en-US" sz="2000" dirty="0" err="1"/>
              <a:t>있을거라고</a:t>
            </a:r>
            <a:r>
              <a:rPr lang="ko-KR" altLang="en-US" sz="2000" dirty="0"/>
              <a:t> 예상한다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더 많은 경험을 통해 간략화 </a:t>
            </a:r>
            <a:r>
              <a:rPr lang="ko-KR" altLang="en-US" sz="2000" dirty="0" err="1"/>
              <a:t>하는법을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터득해야겠다고</a:t>
            </a:r>
            <a:r>
              <a:rPr lang="ko-KR" altLang="en-US" sz="2000" dirty="0"/>
              <a:t> 생각했다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365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672504" y="2883462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02230" y="1973700"/>
            <a:ext cx="965427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25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652106" y="686317"/>
            <a:ext cx="3947886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3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3654997" y="2160636"/>
            <a:ext cx="3947886" cy="295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1. </a:t>
            </a:r>
            <a:r>
              <a:rPr lang="ko-KR" altLang="en-US" sz="3200" dirty="0"/>
              <a:t>대기실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2. </a:t>
            </a:r>
            <a:r>
              <a:rPr lang="ko-KR" altLang="en-US" sz="3200" dirty="0"/>
              <a:t>룰 박스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3. </a:t>
            </a:r>
            <a:r>
              <a:rPr lang="ko-KR" altLang="en-US" sz="3200" dirty="0" err="1"/>
              <a:t>블랙잭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4. </a:t>
            </a:r>
            <a:r>
              <a:rPr lang="ko-KR" altLang="en-US" sz="3200" dirty="0" err="1"/>
              <a:t>섯다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035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 </a:t>
            </a:r>
            <a:r>
              <a:rPr lang="en-US" altLang="ko-KR" sz="5000" dirty="0"/>
              <a:t>- </a:t>
            </a:r>
            <a:r>
              <a:rPr lang="ko-KR" altLang="en-US" sz="5000" dirty="0"/>
              <a:t>대기실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02230" y="1973700"/>
            <a:ext cx="9654274" cy="436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게임을 시작하기전 게임을 선택 할 수 있는 대기실을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더블버퍼링으로</a:t>
            </a:r>
            <a:r>
              <a:rPr lang="ko-KR" altLang="en-US" sz="2000" dirty="0"/>
              <a:t> 미리 이미지를 그려서 한번에 출력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기본적으로 블랙 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섯다</a:t>
            </a:r>
            <a:r>
              <a:rPr lang="en-US" altLang="ko-KR" sz="2000" dirty="0"/>
              <a:t>, </a:t>
            </a:r>
            <a:r>
              <a:rPr lang="ko-KR" altLang="en-US" sz="2000" dirty="0"/>
              <a:t>룰을 알려주는 장소 총 </a:t>
            </a:r>
            <a:r>
              <a:rPr lang="en-US" altLang="ko-KR" sz="2000" dirty="0"/>
              <a:t>3</a:t>
            </a:r>
            <a:r>
              <a:rPr lang="ko-KR" altLang="en-US" sz="2000" dirty="0"/>
              <a:t>개로 구성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방향키를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캐릭터가 어디를 바라보는지 어디로 향할지 정하고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시간을 나누어서 캐릭터가 자연스럽게 움직이는 기능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게임의 아이콘을 배치하여 그 위치에 도착하고</a:t>
            </a:r>
            <a:r>
              <a:rPr lang="en-US" altLang="ko-KR" sz="2000" dirty="0"/>
              <a:t> x</a:t>
            </a:r>
            <a:r>
              <a:rPr lang="ko-KR" altLang="en-US" sz="2000" dirty="0"/>
              <a:t>키를 누르면 게임을 실행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우측 상단에는 자신의 현재 소지하고 있는 돈을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935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디자인 </a:t>
            </a:r>
            <a:r>
              <a:rPr lang="en-US" altLang="ko-KR" sz="5000" dirty="0"/>
              <a:t>- </a:t>
            </a:r>
            <a:r>
              <a:rPr lang="ko-KR" altLang="en-US" sz="5000" dirty="0"/>
              <a:t>대기실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02230" y="1973700"/>
            <a:ext cx="965427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99E06-84E8-420C-B408-BC0B1104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7" y="1617066"/>
            <a:ext cx="5972724" cy="44856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522E83-86FB-EFA6-456A-FC24F367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1558831"/>
            <a:ext cx="6142431" cy="4602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E722C-E64C-9042-C880-F2D85E4F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348" y="1558831"/>
            <a:ext cx="6176480" cy="46783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52ACA9-C090-0A1C-89EB-CED726990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362" y="1549114"/>
            <a:ext cx="6286671" cy="47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567996" y="353831"/>
            <a:ext cx="5493405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구현기능 </a:t>
            </a:r>
            <a:r>
              <a:rPr lang="en-US" altLang="ko-KR" sz="5000" dirty="0"/>
              <a:t>- </a:t>
            </a:r>
            <a:r>
              <a:rPr lang="ko-KR" altLang="en-US" sz="5000" dirty="0"/>
              <a:t>대기실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93972" y="1740441"/>
            <a:ext cx="9654274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더블버퍼링</a:t>
            </a:r>
            <a:r>
              <a:rPr lang="ko-KR" altLang="en-US" sz="2000" dirty="0"/>
              <a:t> 이미지 생성 후에 그래픽스 객체 가져온 후 프레임에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여러 그림과 문자열들을 가져온 그래픽에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이미지를 시간차를 이용해서 걸어가는 모션을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37DB73-E245-0A07-A137-60385B8C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3" y="1826492"/>
            <a:ext cx="4436923" cy="40260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728E92-5FDC-3DAE-A24B-2E46EB18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27" y="1826492"/>
            <a:ext cx="8890898" cy="40025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B183FB-C510-06DE-C164-3EF288C3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32" y="1814716"/>
            <a:ext cx="9579507" cy="40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 </a:t>
            </a:r>
            <a:r>
              <a:rPr lang="en-US" altLang="ko-KR" sz="5000" dirty="0"/>
              <a:t>– </a:t>
            </a:r>
            <a:r>
              <a:rPr lang="ko-KR" altLang="en-US" sz="5000" dirty="0" err="1"/>
              <a:t>룰박스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48883" y="2204910"/>
            <a:ext cx="9654274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들어가면 밑에 </a:t>
            </a:r>
            <a:r>
              <a:rPr lang="ko-KR" altLang="en-US" sz="2000" dirty="0" err="1"/>
              <a:t>블랙잭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섯다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섯다</a:t>
            </a:r>
            <a:r>
              <a:rPr lang="ko-KR" altLang="en-US" sz="2000" dirty="0"/>
              <a:t> 족보</a:t>
            </a:r>
            <a:r>
              <a:rPr lang="en-US" altLang="ko-KR" sz="2000" dirty="0"/>
              <a:t>, </a:t>
            </a:r>
            <a:r>
              <a:rPr lang="ko-KR" altLang="en-US" sz="2000" dirty="0"/>
              <a:t>나가기 버튼이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블랙잭</a:t>
            </a:r>
            <a:r>
              <a:rPr lang="ko-KR" altLang="en-US" sz="2000" dirty="0"/>
              <a:t> 과 </a:t>
            </a:r>
            <a:r>
              <a:rPr lang="ko-KR" altLang="en-US" sz="2000" dirty="0" err="1"/>
              <a:t>섯다버튼은</a:t>
            </a:r>
            <a:r>
              <a:rPr lang="ko-KR" altLang="en-US" sz="2000" dirty="0"/>
              <a:t> 룰을 설명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섯다</a:t>
            </a:r>
            <a:r>
              <a:rPr lang="ko-KR" altLang="en-US" sz="2000" dirty="0"/>
              <a:t> 족보는 족보를 보여줌 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Cardlayout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누를때마다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바꿔줌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나가기 버튼을 누르면 룰 박스 </a:t>
            </a:r>
            <a:r>
              <a:rPr lang="en-US" altLang="ko-KR" sz="2000" dirty="0"/>
              <a:t>frame </a:t>
            </a:r>
            <a:r>
              <a:rPr lang="ko-KR" altLang="en-US" sz="2000" dirty="0"/>
              <a:t>종료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361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디자인 </a:t>
            </a:r>
            <a:r>
              <a:rPr lang="en-US" altLang="ko-KR" sz="5000" dirty="0"/>
              <a:t>– </a:t>
            </a:r>
            <a:r>
              <a:rPr lang="ko-KR" altLang="en-US" sz="5000" dirty="0" err="1"/>
              <a:t>룰박스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FB33F-8991-C7BB-3B5E-8F81597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9" y="1489657"/>
            <a:ext cx="2875503" cy="52424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DA48FD-28A7-7DE6-45DB-E67567A7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7" y="1489657"/>
            <a:ext cx="2921649" cy="52797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6DF04-306D-3319-74FF-0E039D793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094" y="1489657"/>
            <a:ext cx="2919255" cy="52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4886914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구현 </a:t>
            </a:r>
            <a:r>
              <a:rPr lang="en-US" altLang="ko-KR" sz="5000" dirty="0"/>
              <a:t>-</a:t>
            </a:r>
            <a:r>
              <a:rPr lang="ko-KR" altLang="en-US" sz="5000" dirty="0" err="1"/>
              <a:t>블랙잭</a:t>
            </a:r>
            <a:endParaRPr lang="ko-KR" altLang="en-US" sz="5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0C752B-0D24-63CE-4AC0-60E8A2ACB02F}"/>
              </a:ext>
            </a:extLst>
          </p:cNvPr>
          <p:cNvSpPr/>
          <p:nvPr/>
        </p:nvSpPr>
        <p:spPr>
          <a:xfrm>
            <a:off x="1502230" y="1973700"/>
            <a:ext cx="9654274" cy="418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게임에 들어가면 초기 </a:t>
            </a:r>
            <a:r>
              <a:rPr lang="en-US" altLang="ko-KR" sz="2000" dirty="0"/>
              <a:t>100</a:t>
            </a:r>
            <a:r>
              <a:rPr lang="ko-KR" altLang="en-US" sz="2000" dirty="0"/>
              <a:t>원을 베팅하고 카드 </a:t>
            </a:r>
            <a:r>
              <a:rPr lang="ko-KR" altLang="en-US" sz="2000" dirty="0" err="1"/>
              <a:t>두장을</a:t>
            </a:r>
            <a:r>
              <a:rPr lang="ko-KR" altLang="en-US" sz="2000" dirty="0"/>
              <a:t> 받음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딜러도 </a:t>
            </a:r>
            <a:r>
              <a:rPr lang="ko-KR" altLang="en-US" sz="2000" dirty="0" err="1"/>
              <a:t>두장을</a:t>
            </a:r>
            <a:r>
              <a:rPr lang="ko-KR" altLang="en-US" sz="2000" dirty="0"/>
              <a:t> 받고 </a:t>
            </a:r>
            <a:r>
              <a:rPr lang="ko-KR" altLang="en-US" sz="2000" dirty="0" err="1"/>
              <a:t>한장을</a:t>
            </a:r>
            <a:r>
              <a:rPr lang="ko-KR" altLang="en-US" sz="2000" dirty="0"/>
              <a:t> 보여줌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초기 금액이 </a:t>
            </a:r>
            <a:r>
              <a:rPr lang="en-US" altLang="ko-KR" sz="2000" dirty="0"/>
              <a:t>200</a:t>
            </a:r>
            <a:r>
              <a:rPr lang="ko-KR" altLang="en-US" sz="2000" dirty="0"/>
              <a:t>원보다 낮으면 </a:t>
            </a:r>
            <a:r>
              <a:rPr lang="en-US" altLang="ko-KR" sz="2000" dirty="0"/>
              <a:t>HIT </a:t>
            </a:r>
            <a:r>
              <a:rPr lang="ko-KR" altLang="en-US" sz="2000" dirty="0"/>
              <a:t>와 </a:t>
            </a:r>
            <a:r>
              <a:rPr lang="en-US" altLang="ko-KR" sz="2000" dirty="0"/>
              <a:t>STAY</a:t>
            </a:r>
            <a:r>
              <a:rPr lang="ko-KR" altLang="en-US" sz="2000" dirty="0"/>
              <a:t>만 버튼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HIT</a:t>
            </a:r>
            <a:r>
              <a:rPr lang="ko-KR" altLang="en-US" sz="2000" dirty="0"/>
              <a:t>은 누르면 랜덤으로 </a:t>
            </a:r>
            <a:r>
              <a:rPr lang="ko-KR" altLang="en-US" sz="2000" dirty="0" err="1"/>
              <a:t>한장을</a:t>
            </a:r>
            <a:r>
              <a:rPr lang="ko-KR" altLang="en-US" sz="2000" dirty="0"/>
              <a:t> 받음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STAY</a:t>
            </a:r>
            <a:r>
              <a:rPr lang="ko-KR" altLang="en-US" sz="2000" dirty="0"/>
              <a:t>는 받지 않고 게임 결과를 확인함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X2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한장</a:t>
            </a:r>
            <a:r>
              <a:rPr lang="ko-KR" altLang="en-US" sz="2000" dirty="0"/>
              <a:t> 만 더 </a:t>
            </a:r>
            <a:r>
              <a:rPr lang="ko-KR" altLang="en-US" sz="2000" dirty="0" err="1"/>
              <a:t>받을수</a:t>
            </a:r>
            <a:r>
              <a:rPr lang="ko-KR" altLang="en-US" sz="2000" dirty="0"/>
              <a:t> 있고 베팅 금액을 </a:t>
            </a:r>
            <a:r>
              <a:rPr lang="en-US" altLang="ko-KR" sz="2000" dirty="0"/>
              <a:t>200</a:t>
            </a:r>
            <a:r>
              <a:rPr lang="ko-KR" altLang="en-US" sz="2000" dirty="0"/>
              <a:t>원으로 올림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플레이어는 </a:t>
            </a:r>
            <a:r>
              <a:rPr lang="en-US" altLang="ko-KR" sz="2000" dirty="0"/>
              <a:t>ACE</a:t>
            </a:r>
            <a:r>
              <a:rPr lang="ko-KR" altLang="en-US" sz="2000" dirty="0"/>
              <a:t>가 있을 경우를 대비해서 최소와 최대값을 보여줌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끝나면 결과를 공개하고 승리자 출력 후 다시 플레이 </a:t>
            </a:r>
            <a:r>
              <a:rPr lang="ko-KR" altLang="en-US" sz="2000" dirty="0" err="1"/>
              <a:t>할건지</a:t>
            </a:r>
            <a:r>
              <a:rPr lang="ko-KR" altLang="en-US" sz="2000" dirty="0"/>
              <a:t> 버튼 보여줌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672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254252" y="292144"/>
            <a:ext cx="5446752" cy="10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/>
              <a:t>디자인 </a:t>
            </a:r>
            <a:r>
              <a:rPr lang="en-US" altLang="ko-KR" sz="5000" dirty="0"/>
              <a:t>- </a:t>
            </a:r>
            <a:r>
              <a:rPr lang="ko-KR" altLang="en-US" sz="5000" dirty="0"/>
              <a:t>블랙 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07718-71BA-7956-7649-EB1B61BDA2A7}"/>
              </a:ext>
            </a:extLst>
          </p:cNvPr>
          <p:cNvSpPr/>
          <p:nvPr/>
        </p:nvSpPr>
        <p:spPr>
          <a:xfrm>
            <a:off x="37324" y="-27992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230AE-0F99-FCE9-F87B-B704E0629E21}"/>
              </a:ext>
            </a:extLst>
          </p:cNvPr>
          <p:cNvSpPr/>
          <p:nvPr/>
        </p:nvSpPr>
        <p:spPr>
          <a:xfrm>
            <a:off x="26049" y="6778854"/>
            <a:ext cx="12157275" cy="9301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AA24F-3856-C8B6-EE2C-2C732E14A485}"/>
              </a:ext>
            </a:extLst>
          </p:cNvPr>
          <p:cNvSpPr/>
          <p:nvPr/>
        </p:nvSpPr>
        <p:spPr>
          <a:xfrm>
            <a:off x="0" y="0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5A764-B899-E2BC-AA8B-0CB8AECF49B9}"/>
              </a:ext>
            </a:extLst>
          </p:cNvPr>
          <p:cNvSpPr/>
          <p:nvPr/>
        </p:nvSpPr>
        <p:spPr>
          <a:xfrm>
            <a:off x="12096754" y="6726"/>
            <a:ext cx="106121" cy="685127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3C81C3-5BFE-5EBB-57F0-03D7DBA5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1332636"/>
            <a:ext cx="7938150" cy="5358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617361-1E5F-AF48-99D8-C82BAF62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09" y="1389945"/>
            <a:ext cx="7878990" cy="52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456</Words>
  <Application>Microsoft Office PowerPoint</Application>
  <PresentationFormat>와이드스크린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zzang90805@naver.com</cp:lastModifiedBy>
  <cp:revision>52</cp:revision>
  <dcterms:created xsi:type="dcterms:W3CDTF">2019-11-29T04:57:00Z</dcterms:created>
  <dcterms:modified xsi:type="dcterms:W3CDTF">2022-12-24T05:39:29Z</dcterms:modified>
</cp:coreProperties>
</file>