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embeddedFontLst>
    <p:embeddedFont>
      <p:font typeface="고도 M" panose="02000503000000020004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73941" y="2815489"/>
            <a:ext cx="244413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err="1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Webclient</a:t>
            </a:r>
            <a:r>
              <a:rPr lang="en-US" altLang="ko-KR" sz="1200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 Computing</a:t>
            </a:r>
            <a:endParaRPr lang="ko-KR" altLang="en-US" sz="1200" spc="3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2075" y="3136736"/>
            <a:ext cx="19239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My own</a:t>
            </a:r>
            <a:endParaRPr lang="ko-KR" altLang="en-US" sz="3200" spc="3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3109" y="3136612"/>
            <a:ext cx="21655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Web site</a:t>
            </a:r>
            <a:endParaRPr lang="ko-KR" altLang="en-US" sz="3200" spc="3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66120" y="3769013"/>
            <a:ext cx="225978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Let me introduce my self</a:t>
            </a:r>
          </a:p>
          <a:p>
            <a:pPr algn="ctr"/>
            <a:endParaRPr lang="en-US" altLang="ko-KR" sz="1200" spc="1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2019301005 </a:t>
            </a:r>
            <a:r>
              <a:rPr lang="ko-KR" altLang="en-US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김경민</a:t>
            </a:r>
            <a:endParaRPr lang="en-US" altLang="ko-KR" sz="1200" spc="1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207253" y="2024559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50" charset="-127"/>
                <a:ea typeface="고도 M" panose="02000503000000020004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59224" y="3597815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59224" y="4232815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59224" y="4867815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5513" y="3059668"/>
            <a:ext cx="12009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레이아웃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4403" y="3712659"/>
            <a:ext cx="130997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코드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390" y="4365650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레이아웃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907" y="2187158"/>
            <a:ext cx="5033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헤더 메뉴는 오른쪽에 위치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메뉴는 소개와 </a:t>
            </a:r>
            <a:r>
              <a:rPr lang="ko-KR" altLang="en-US" sz="16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좋아하는것</a:t>
            </a: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 그리고 홈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홈에서는 간단한 환영인사 말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소개에는 내 사진과 설명 그리고 학교 페이지를 링크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좋아하는것은</a:t>
            </a: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 사진과 설명 </a:t>
            </a:r>
            <a:r>
              <a:rPr lang="en-US" altLang="ko-KR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4</a:t>
            </a: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가지정도 구상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홈누르면</a:t>
            </a:r>
            <a:r>
              <a:rPr lang="ko-KR" altLang="en-US" sz="1600" dirty="0">
                <a:latin typeface="고도 M" panose="02000503000000020004" pitchFamily="50" charset="-127"/>
                <a:ea typeface="고도 M" panose="02000503000000020004" pitchFamily="50" charset="-127"/>
              </a:rPr>
              <a:t> 원위치</a:t>
            </a:r>
            <a:endParaRPr lang="en-US" altLang="ko-KR" sz="16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0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907" y="1127098"/>
            <a:ext cx="4688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검정색을 좋아하는 저는</a:t>
            </a:r>
            <a:endParaRPr lang="en-US" altLang="ko-KR" sz="20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20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미니멀한</a:t>
            </a:r>
            <a:r>
              <a:rPr lang="ko-KR" altLang="en-US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 디자인을 시도했습니다</a:t>
            </a:r>
            <a:r>
              <a:rPr lang="en-US" altLang="ko-KR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59AC9-0D01-C4B2-5101-44F907065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09" y="934548"/>
            <a:ext cx="4458645" cy="2505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E8D9B2-21F6-320A-5858-99AFE1CAD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32" y="2740904"/>
            <a:ext cx="4458646" cy="2505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0C7AB9-A9D8-3997-9D85-88B0D4796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73" y="3900497"/>
            <a:ext cx="4458646" cy="25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코드 설명</a:t>
            </a:r>
            <a:r>
              <a:rPr lang="en-US" altLang="ko-KR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	</a:t>
            </a:r>
            <a:endParaRPr lang="ko-KR" altLang="en-US" sz="24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9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334" y="1182231"/>
            <a:ext cx="411535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Html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Meta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태그를 이용하여 장치의 화면 넓이를 따르도록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Style.css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를 불러오고 타이틀을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지정해준뒤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Index.html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 사용할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js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파일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index.js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를 부름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구글의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폰트중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하나를 부름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Header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클래스를 가지는 전체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div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Header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메뉴를 묶은 클래스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header_nav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div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헤더 메뉴버튼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3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개를 각각의 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html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연결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각각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header_menu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클래스의 성질을 가짐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Content_wrap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클래스를 가진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div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Text_box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text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클래스를 부름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Content_wrap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폰트 및 높이를 설정 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Flex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를 이용하여 수직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수평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Text_box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박스의 높이 넓이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내용의 폰트 사이즈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굵기 및 중앙 정렬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4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Js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쓰고 싶은 문장을 만들어서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text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에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.text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 지정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Typing 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함수에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txt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에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content 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내용 넣음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Text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에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txt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를 넣는데 </a:t>
            </a:r>
            <a:r>
              <a:rPr lang="en-US" altLang="ko-KR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\n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일 경우 </a:t>
            </a:r>
            <a:r>
              <a:rPr lang="ko-KR" altLang="en-US" sz="14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줄바꿈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조건문으로 </a:t>
            </a:r>
            <a:r>
              <a:rPr lang="en-US" altLang="ko-KR" sz="14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i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가 전체 길이보다 크면 초기화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4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한글자씩</a:t>
            </a:r>
            <a:r>
              <a:rPr lang="ko-KR" altLang="en-US" sz="1400" dirty="0">
                <a:latin typeface="고도 M" panose="02000503000000020004" pitchFamily="50" charset="-127"/>
                <a:ea typeface="고도 M" panose="02000503000000020004" pitchFamily="50" charset="-127"/>
              </a:rPr>
              <a:t> 출력 </a:t>
            </a:r>
            <a:endParaRPr lang="en-US" altLang="ko-KR" sz="14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54099" y="480068"/>
            <a:ext cx="147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Index</a:t>
            </a:r>
          </a:p>
          <a:p>
            <a:pPr algn="ctr"/>
            <a:r>
              <a:rPr lang="en-US" altLang="ko-KR" sz="20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Html,css,js</a:t>
            </a:r>
            <a:endParaRPr lang="en-US" altLang="ko-KR" sz="20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9A95E-4AA9-3542-808A-ABD12597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87" y="1235049"/>
            <a:ext cx="3448221" cy="4493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E5D9F3-56F8-5308-956E-DDB507C7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05" y="1235049"/>
            <a:ext cx="2097508" cy="27434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1C0586-C34B-CCFC-D46B-63F4BB9A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44" y="4320481"/>
            <a:ext cx="451143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코드 설명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9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580" y="1493210"/>
            <a:ext cx="3996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Html</a:t>
            </a: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1. Index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에서 정의한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부터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header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클래스는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같아야함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페이지의 내용만 바뀌기 때문에 메뉴도 페이지설정도 같음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2.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About_wrap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클래스를 가진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div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3.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About_pic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 성질을 가진 사진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4.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About_text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About_text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- name, description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5.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알맞은 내용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작성후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a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태그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About_link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링크 문장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About_wrap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전체적인 수직 수평 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2. Pic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높이 넓이 위치를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3. Text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폰트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색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넓이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높이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위치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라인 크기 중앙 정렬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4. text-name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크기 굵기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5. text-name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가상요소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after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6. After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 밑줄을 표현하기 위해 내용 삭제 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7. Inline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요소 이므로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display:block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사용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8.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밑줄 표현 및 넓이 위치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9. Description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위치 폰트 크기 굵기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10. Link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밑줄 삭제 색상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11. Link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가상요소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hover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12.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마우스 커서를 올리면 색상 변경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4349" y="446769"/>
            <a:ext cx="1160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About</a:t>
            </a:r>
          </a:p>
          <a:p>
            <a:pPr algn="ctr"/>
            <a:r>
              <a:rPr lang="en-US" altLang="ko-KR" sz="20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Html,css</a:t>
            </a:r>
            <a:endParaRPr lang="en-US" altLang="ko-KR" sz="20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98F194-3762-A22A-4831-552E7FAD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40" y="1154655"/>
            <a:ext cx="4304529" cy="5220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BEA4D-36E1-24A8-EAA7-AFE998E8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32" y="773384"/>
            <a:ext cx="2082438" cy="2797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A61DB-A97C-1C41-8A19-B586046A0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835" y="2684818"/>
            <a:ext cx="2294520" cy="32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코드 설명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9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788" y="1474357"/>
            <a:ext cx="54088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Html</a:t>
            </a: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1. Head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클래스와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body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style, header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까지는 전부 같으니 생략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2.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Like_list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-wrap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클래스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div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3.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like_list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의 구분을 위한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id list1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을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4.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like_list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-pic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성질을 가진 사진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5.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Like_list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-text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title, description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생성 후 내용 작성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6.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같은 방법으로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list 4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까지의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4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개 생성 후 내용 작성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Wrap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으로 전체적인 위치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List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도 중앙 정렬 및 여백 위치 조정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Pic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넓이 높이 여백 위치 설정 및 사진의 모서리를 둥글게 만듦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Text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폰트 색상 넓이 여백 위치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Title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중앙 정렬 폰트 크기 및 굵기 설정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Description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의 폰트 크기 여백 위치 줄 크기 조정 및 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Js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마우스 커서를 올리면 사진이 확대되는 기능을 만듦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Targer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pic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클래스를 불러오고 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1.2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배 확대되는데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0.5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초 걸리는 배치가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인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x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를 만드는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zoomIn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함수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다시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1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배로 돌아오고 배치도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0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돌아오는데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0.5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초 걸리는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zoomOut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함수 생성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반복문으로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target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 마우스 커서가 오면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zoomIn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나가면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zoomOut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68467" y="482629"/>
            <a:ext cx="1422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Like</a:t>
            </a:r>
          </a:p>
          <a:p>
            <a:pPr algn="ctr"/>
            <a:r>
              <a:rPr lang="en-US" altLang="ko-KR" sz="20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Html,css,js</a:t>
            </a:r>
            <a:endParaRPr lang="en-US" altLang="ko-KR" sz="20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A5455-F3A4-9A17-4E1F-72C2F7F7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1" y="1031545"/>
            <a:ext cx="3990718" cy="5310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C64A5-E63B-F906-DE7C-C4A0E7E0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52" y="800712"/>
            <a:ext cx="2688153" cy="21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C7484E-6188-EEBC-29F0-AE714D4D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104" y="2740682"/>
            <a:ext cx="1678389" cy="40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코드 설명</a:t>
            </a:r>
            <a:endParaRPr lang="en-US" altLang="ko-KR" sz="24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9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39" y="1905506"/>
            <a:ext cx="3284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Header.css</a:t>
            </a: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Header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에 전체적으로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display block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설정해주고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위치 및 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Header_nav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폰트 사이즈 및 중앙 정렬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다시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display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속성을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flex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변경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header_menu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여백 위치 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폰트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색상 조정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Inline-block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으로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한줄로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위치하게 만듦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Hover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를 사용하여 마우스를 올리면 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굵기 및 색상을 변경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Style.css</a:t>
            </a: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Import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로 여러 </a:t>
            </a:r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파일들을 참조하여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파일이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길어지는것을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방지 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Body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안의 배경사진과 </a:t>
            </a:r>
            <a:r>
              <a:rPr lang="ko-KR" altLang="en-US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혹시모를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 배경 색을 지정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en-US" altLang="ko-KR" sz="12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Fadein</a:t>
            </a:r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을 사용하여 화면 전환시에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sz="1200" dirty="0">
                <a:latin typeface="고도 M" panose="02000503000000020004" pitchFamily="50" charset="-127"/>
                <a:ea typeface="고도 M" panose="02000503000000020004" pitchFamily="50" charset="-127"/>
              </a:rPr>
              <a:t>조금 더 부드러운 효과를 냄</a:t>
            </a:r>
            <a:endParaRPr lang="en-US" altLang="ko-KR" sz="12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94908" y="473188"/>
            <a:ext cx="176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고도 M" panose="02000503000000020004" pitchFamily="50" charset="-127"/>
                <a:ea typeface="고도 M" panose="02000503000000020004" pitchFamily="50" charset="-127"/>
              </a:rPr>
              <a:t>Header, style</a:t>
            </a:r>
          </a:p>
          <a:p>
            <a:pPr algn="ctr"/>
            <a:r>
              <a:rPr lang="en-US" altLang="ko-KR" sz="2000" dirty="0" err="1">
                <a:latin typeface="고도 M" panose="02000503000000020004" pitchFamily="50" charset="-127"/>
                <a:ea typeface="고도 M" panose="02000503000000020004" pitchFamily="50" charset="-127"/>
              </a:rPr>
              <a:t>Css</a:t>
            </a:r>
            <a:endParaRPr lang="en-US" altLang="ko-KR" sz="2000" dirty="0"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CA053-6F04-EA41-2447-8BFA673F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90" y="1100371"/>
            <a:ext cx="2887965" cy="521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3C4A31-9A68-59FF-4A04-CFF124ED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898" y="1031545"/>
            <a:ext cx="3379031" cy="44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sz="24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소감</a:t>
            </a:r>
            <a:endParaRPr lang="en-US" altLang="ko-KR" sz="24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89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896" y="1476756"/>
            <a:ext cx="106394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처음에 수업을 듣기전에 교수님이 각오 한마디를 말씀 하라고 하셨는데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그때 딱 드는 생각이 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“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아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, 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계속 사이버 세상이 발전 함에 따라 명함이라는 직접적인 자기소개보다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오히려 자신을 소개하는 웹의 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QR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코드나 혹은 주소를 줄 수 도 있겠구나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“ 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이였습니다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그래서 만들면서도 나중에 나의 웹 소개를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만들때의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느낌을 약간 이나마 체험 할 수 있었습니다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사실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웹이라는게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만들면서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느낀거지만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프론트엔드와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백엔드로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나뉘어져있고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비록 지금은 프론트 엔드만 사용해서 만들었지만 여러 웹사이트들이 다 이어져서 만들어져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있는걸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보고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백엔드까지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공부하게 된다면 더 나은 소개 사이트를 만들 수 있겠구나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라고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생각이 들었습니다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코딩도 코딩이지만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웹이라는것은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디자인의 영역도 어느정도 많이 있구나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라는걸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느꼈고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조금 더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미니멀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스러운 디자인을 만들고 싶었지만 실력과 시간이 조금 부족해서 아쉬웠습니다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그래서 디자이너와 개발자의 관계에 대해서 다시 한번 알게 되었습니다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웹이라는것은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우리 생활에 이미 너무 많은 부분을 차지하고 접근도 다른 언어보단 쉽기 때문에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사람들이 많이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시도하는걸로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보입니다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 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저도 더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전문성있게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공부를 해서 자신만의 웹 나아가서</a:t>
            </a:r>
            <a:endParaRPr lang="en-US" altLang="ko-KR" dirty="0">
              <a:latin typeface="고도 M" panose="02000503000000020004" pitchFamily="50" charset="-127"/>
              <a:ea typeface="고도 M" panose="02000503000000020004" pitchFamily="50" charset="-127"/>
            </a:endParaRP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자신의 직업에도 충분히 쓸 수 있는 그런 실력까지 오르고 싶습니다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사실 학기전에 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Html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에 대해서 공부해봤는데 수업을 통해서 </a:t>
            </a:r>
            <a:r>
              <a:rPr lang="en-US" altLang="ko-KR" dirty="0" err="1">
                <a:latin typeface="고도 M" panose="02000503000000020004" pitchFamily="50" charset="-127"/>
                <a:ea typeface="고도 M" panose="02000503000000020004" pitchFamily="50" charset="-127"/>
              </a:rPr>
              <a:t>Js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를 더할 수 있어서 좋았습니다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제작 기회를 주신 교수님께 한학기 동안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가르쳐주셔서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감사합니다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  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그리고 마지막까지 </a:t>
            </a:r>
            <a:r>
              <a:rPr lang="ko-KR" altLang="en-US" dirty="0" err="1">
                <a:latin typeface="고도 M" panose="02000503000000020004" pitchFamily="50" charset="-127"/>
                <a:ea typeface="고도 M" panose="02000503000000020004" pitchFamily="50" charset="-127"/>
              </a:rPr>
              <a:t>읽어주셔서</a:t>
            </a:r>
            <a:r>
              <a:rPr lang="ko-KR" altLang="en-US" dirty="0">
                <a:latin typeface="고도 M" panose="02000503000000020004" pitchFamily="50" charset="-127"/>
                <a:ea typeface="고도 M" panose="02000503000000020004" pitchFamily="50" charset="-127"/>
              </a:rPr>
              <a:t> 감사합니다</a:t>
            </a:r>
            <a:r>
              <a:rPr lang="en-US" altLang="ko-KR" dirty="0">
                <a:latin typeface="고도 M" panose="02000503000000020004" pitchFamily="50" charset="-127"/>
                <a:ea typeface="고도 M" panose="02000503000000020004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590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8551" y="3136613"/>
            <a:ext cx="29149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50" charset="-127"/>
                <a:ea typeface="고도 M" panose="02000503000000020004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513" y="3769013"/>
            <a:ext cx="164500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2019301005 </a:t>
            </a:r>
            <a:r>
              <a:rPr lang="ko-KR" altLang="en-US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김경민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CA5CA-70F3-3122-3F5A-85F0473CBB27}"/>
              </a:ext>
            </a:extLst>
          </p:cNvPr>
          <p:cNvSpPr txBox="1"/>
          <p:nvPr/>
        </p:nvSpPr>
        <p:spPr>
          <a:xfrm>
            <a:off x="5117828" y="2859614"/>
            <a:ext cx="19563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 err="1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Webclient</a:t>
            </a:r>
            <a:r>
              <a:rPr lang="en-US" altLang="ko-KR" sz="1200" spc="100" dirty="0">
                <a:solidFill>
                  <a:schemeClr val="bg1"/>
                </a:solidFill>
                <a:latin typeface="고도 M" panose="02000503000000020004" pitchFamily="50" charset="-127"/>
                <a:ea typeface="고도 M" panose="02000503000000020004" pitchFamily="50" charset="-127"/>
              </a:rPr>
              <a:t> Computing</a:t>
            </a:r>
            <a:endParaRPr lang="ko-KR" altLang="en-US" sz="1200" spc="100" dirty="0">
              <a:solidFill>
                <a:schemeClr val="bg1"/>
              </a:solidFill>
              <a:latin typeface="고도 M" panose="02000503000000020004" pitchFamily="50" charset="-127"/>
              <a:ea typeface="고도 M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869</Words>
  <Application>Microsoft Office PowerPoint</Application>
  <PresentationFormat>와이드스크린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맑은 고딕</vt:lpstr>
      <vt:lpstr>고도 M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zzang90805@naver.com</cp:lastModifiedBy>
  <cp:revision>4</cp:revision>
  <dcterms:created xsi:type="dcterms:W3CDTF">2017-12-09T13:56:47Z</dcterms:created>
  <dcterms:modified xsi:type="dcterms:W3CDTF">2022-06-23T07:37:01Z</dcterms:modified>
</cp:coreProperties>
</file>