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26"/>
      <p:bold r:id="rId27"/>
      <p:italic r:id="rId28"/>
      <p:boldItalic r:id="rId29"/>
    </p:embeddedFont>
    <p:embeddedFont>
      <p:font typeface="Source Code Pro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38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411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90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17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493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54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6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8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59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8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4"/>
            <a:ext cx="8520600" cy="3525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Python Visualization Dashboards</a:t>
            </a:r>
            <a:br>
              <a:rPr lang="en-US" b="1" dirty="0"/>
            </a:br>
            <a:r>
              <a:rPr lang="en-US" b="1" dirty="0"/>
              <a:t>with</a:t>
            </a:r>
            <a:br>
              <a:rPr lang="en-US" b="1" dirty="0"/>
            </a:br>
            <a:r>
              <a:rPr lang="en-US" b="1" dirty="0" err="1"/>
              <a:t>Plotly's</a:t>
            </a:r>
            <a:r>
              <a:rPr lang="en-US" b="1" dirty="0"/>
              <a:t> Dash Library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Shape 5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showing a basic scatter plot with fake data, just to compare the different types of plots available.</a:t>
            </a: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we’ll import a simple dataset to plot actual data.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58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505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file called scatter1.py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numpy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np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pandas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pd</a:t>
            </a:r>
            <a:endParaRPr lang="en-US" sz="16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plotly.offline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pyo</a:t>
            </a:r>
            <a:endParaRPr lang="en-US" sz="16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plotly.graph_objs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go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# create fake data: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 =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500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x =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np.linspace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0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1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 N)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y =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np.random.randn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(N)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df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pd.DataFrame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({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'x'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: x, 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'y'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: y})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pyo.plot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({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"data"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: [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go.Scatter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x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=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df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[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'x'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],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y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=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df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[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'y'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],mode=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'markers'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)],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"layout"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: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go.Layout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(title=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"simple scatter"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)</a:t>
            </a: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46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the file: </a:t>
            </a:r>
            <a:r>
              <a:rPr lang="en-US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scatter1.py</a:t>
            </a:r>
          </a:p>
          <a:p>
            <a:pPr marL="45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683125"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plots 500 points from 0 to 1 against random y-axis values that are normal about zero.</a:t>
            </a:r>
          </a:p>
          <a:p>
            <a:pPr marL="44450"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29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47EDE-91C6-4191-8B62-E26DB126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2" y="1791929"/>
            <a:ext cx="4319693" cy="27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0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previous plot we chose</a:t>
            </a:r>
            <a:b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2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mode=</a:t>
            </a:r>
            <a:r>
              <a:rPr lang="en-US" sz="32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'markers'</a:t>
            </a:r>
            <a:endParaRPr lang="en-US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compare two other modes:</a:t>
            </a:r>
            <a:b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2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mode=</a:t>
            </a:r>
            <a:r>
              <a:rPr lang="en-US" sz="32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</a:t>
            </a:r>
            <a:r>
              <a:rPr lang="en-US" sz="3200" dirty="0" err="1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lines+markers</a:t>
            </a:r>
            <a:r>
              <a:rPr lang="en-US" sz="32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</a:t>
            </a:r>
            <a:br>
              <a:rPr lang="en-US" sz="32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</a:br>
            <a:r>
              <a:rPr lang="en-US" sz="32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mode=</a:t>
            </a:r>
            <a:r>
              <a:rPr lang="en-US" sz="32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'lines'</a:t>
            </a:r>
          </a:p>
          <a:p>
            <a:pPr lvl="0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file called </a:t>
            </a:r>
            <a:r>
              <a:rPr lang="en-US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scatter2.py</a:t>
            </a: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22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38927D-1C9A-46AD-ACB9-330CA76B8AB5}"/>
              </a:ext>
            </a:extLst>
          </p:cNvPr>
          <p:cNvSpPr txBox="1"/>
          <p:nvPr/>
        </p:nvSpPr>
        <p:spPr>
          <a:xfrm>
            <a:off x="597412" y="1065216"/>
            <a:ext cx="8546588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numpy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np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pandas </a:t>
            </a: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pd</a:t>
            </a:r>
            <a:endParaRPr lang="en-US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plotly.offline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pyo</a:t>
            </a:r>
            <a:endParaRPr lang="en-US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plotly.graph_objs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go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# create fake data: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100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random_x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np.linspace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0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1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 N)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random_y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np.random.randn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(N)</a:t>
            </a:r>
          </a:p>
          <a:p>
            <a:pPr lvl="0">
              <a:buClr>
                <a:srgbClr val="434343"/>
              </a:buClr>
              <a:buSzPts val="2900"/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>
              <a:buClr>
                <a:srgbClr val="434343"/>
              </a:buClr>
              <a:buSzPts val="2900"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# create traces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trace0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go.Scatter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x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random_x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y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random_y+5,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mode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'markers'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name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'markers'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)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trace1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go.Scatter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x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random_x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y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random_y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mode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lines+markers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name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lines+markers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)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trace2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go.Scatter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x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random_x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y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random_y-5,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mode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'lines'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name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'lines'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)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data = [trace0, trace1, trace2]</a:t>
            </a:r>
          </a:p>
          <a:p>
            <a:pPr lvl="0">
              <a:buClr>
                <a:srgbClr val="434343"/>
              </a:buClr>
              <a:buSzPts val="2900"/>
            </a:pP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pyo.plot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(data,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filename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=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'scatter-mode'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the file: </a:t>
            </a:r>
            <a:r>
              <a:rPr lang="en-US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scatter2.py</a:t>
            </a:r>
          </a:p>
          <a:p>
            <a:pPr marL="45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683125"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plots the same 100 points in three different regions, showing the different display modes available.</a:t>
            </a:r>
          </a:p>
          <a:p>
            <a:pPr marL="44450"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29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16522C-1062-406B-945E-FC76B8173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1681317"/>
            <a:ext cx="4337231" cy="27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8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Shape 8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1" name="Shape 9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Shape 9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7" name="Shape 10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11. </a:t>
            </a:r>
            <a:r>
              <a:rPr lang="en-US" b="1" dirty="0" err="1"/>
              <a:t>Plotly</a:t>
            </a:r>
            <a:r>
              <a:rPr lang="en-US" b="1" dirty="0"/>
              <a:t> Basics Overview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Shape 6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5" name="Shape 11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Shape 12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Shape 1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Shape 1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Basics Overview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showing a static </a:t>
            </a:r>
            <a:r>
              <a:rPr lang="en-US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lineplot</a:t>
            </a: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using pandas and matplotlib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Basics Overview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file called basic1.py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numpy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np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pandas </a:t>
            </a: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pd</a:t>
            </a:r>
            <a:endParaRPr lang="en-US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matplotlib.pyplot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plt</a:t>
            </a:r>
            <a:endParaRPr lang="en-US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-US" i="1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# create fake data: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df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pd.DataFrame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np.random.randn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100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4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),</a:t>
            </a:r>
            <a:b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</a:b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columns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=</a:t>
            </a:r>
            <a:r>
              <a:rPr lang="en-US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'A B C </a:t>
            </a:r>
            <a:r>
              <a:rPr lang="en-US" dirty="0" err="1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D'</a:t>
            </a: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.split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())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df.plot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()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plt.show</a:t>
            </a:r>
            <a:r>
              <a:rPr lang="en-US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()</a:t>
            </a:r>
          </a:p>
          <a:p>
            <a:pPr marL="44450"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29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7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Basics Overview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the file: </a:t>
            </a:r>
            <a:r>
              <a:rPr lang="en-US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basic1.py</a:t>
            </a:r>
          </a:p>
          <a:p>
            <a:pPr marL="45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resize the image, but that’s </a:t>
            </a:r>
            <a:b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about it</a:t>
            </a:r>
          </a:p>
          <a:p>
            <a:pPr marL="45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Close the image window </a:t>
            </a:r>
            <a:b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end the script.</a:t>
            </a:r>
          </a:p>
          <a:p>
            <a:pPr marL="44450"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29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9CB091-E896-46B5-8386-E6CA1F9EF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94" y="1675892"/>
            <a:ext cx="4113331" cy="30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Basics Overview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we’ll use the same </a:t>
            </a:r>
            <a:r>
              <a:rPr lang="en-US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create a </a:t>
            </a:r>
            <a:r>
              <a:rPr lang="en-US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plot in the browser.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60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Basics Overview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505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file called basic2.py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numpy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np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pandas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pd</a:t>
            </a:r>
            <a:endParaRPr lang="en-US" sz="16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plotly.offline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pyo</a:t>
            </a:r>
            <a:endParaRPr lang="en-US" sz="16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import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plotly.graph_objs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as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go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# create fake data: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df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=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pd.DataFrame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np.random.randn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100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4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),</a:t>
            </a:r>
            <a:b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</a:b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columns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=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'A B C </a:t>
            </a:r>
            <a:r>
              <a:rPr lang="en-US" sz="1600" dirty="0" err="1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D'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.split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())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pyo.plot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([{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'x'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: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df.index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,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'y'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: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df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[col],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'name'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: col</a:t>
            </a:r>
          </a:p>
          <a:p>
            <a:pPr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} 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for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col </a:t>
            </a:r>
            <a:r>
              <a:rPr lang="en-US" sz="1600" dirty="0">
                <a:solidFill>
                  <a:srgbClr val="7030A0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in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df.columns</a:t>
            </a:r>
            <a:r>
              <a:rPr lang="en-US" sz="1600" dirty="0">
                <a:solidFill>
                  <a:srgbClr val="434343"/>
                </a:solidFill>
                <a:latin typeface="Source Code Pro" panose="020B0604020202020204" charset="0"/>
                <a:ea typeface="Montserrat"/>
                <a:cs typeface="Montserrat"/>
                <a:sym typeface="Montserrat"/>
              </a:rPr>
              <a:t>])</a:t>
            </a:r>
          </a:p>
          <a:p>
            <a:pPr marL="44450"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29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98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Basics Overview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the file: </a:t>
            </a:r>
            <a:r>
              <a:rPr lang="en-US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basic2.py</a:t>
            </a:r>
          </a:p>
          <a:p>
            <a:pPr marL="45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6831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colored line is called a “trace”.</a:t>
            </a:r>
          </a:p>
          <a:p>
            <a:pPr marL="46831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click once on a trace to remove it from the plot, or double-click the trace to isolate it.</a:t>
            </a:r>
          </a:p>
          <a:p>
            <a:pPr marL="44450" lvl="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2900" dirty="0">
              <a:solidFill>
                <a:srgbClr val="434343"/>
              </a:solidFill>
              <a:latin typeface="Source Code Pro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Shape 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6A4A14-0044-4C1F-B0A7-86092F183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50" y="1691579"/>
            <a:ext cx="4837460" cy="31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12. </a:t>
            </a:r>
            <a:r>
              <a:rPr lang="en-US" b="1" dirty="0"/>
              <a:t>Scatter Plots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Shape 6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7109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699</Words>
  <Application>Microsoft Office PowerPoint</Application>
  <PresentationFormat>On-screen Show (16:9)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Montserrat</vt:lpstr>
      <vt:lpstr>Source Code Pro</vt:lpstr>
      <vt:lpstr>Arial</vt:lpstr>
      <vt:lpstr>Simple Light</vt:lpstr>
      <vt:lpstr>Python Visualization Dashboards with Plotly's Dash Library</vt:lpstr>
      <vt:lpstr>11. Plotly Basics Overview</vt:lpstr>
      <vt:lpstr>Plotly Basics Overview</vt:lpstr>
      <vt:lpstr>Plotly Basics Overview</vt:lpstr>
      <vt:lpstr>Plotly Basics Overview</vt:lpstr>
      <vt:lpstr>Plotly Basics Overview</vt:lpstr>
      <vt:lpstr>Plotly Basics Overview</vt:lpstr>
      <vt:lpstr>Plotly Basics Overview</vt:lpstr>
      <vt:lpstr>12. Scatter Plots</vt:lpstr>
      <vt:lpstr>Scatter Plots</vt:lpstr>
      <vt:lpstr>Scatter Plots</vt:lpstr>
      <vt:lpstr>Scatter Plots</vt:lpstr>
      <vt:lpstr>Scatter Plots</vt:lpstr>
      <vt:lpstr>Scatter Plots</vt:lpstr>
      <vt:lpstr>Scatter Plots</vt:lpstr>
      <vt:lpstr>Deep Learning</vt:lpstr>
      <vt:lpstr>Complete Python Bootcamp</vt:lpstr>
      <vt:lpstr>Complete Python Bootcamp</vt:lpstr>
      <vt:lpstr>Complete Python Bootcamp</vt:lpstr>
      <vt:lpstr>Complete Python Bootcamp</vt:lpstr>
      <vt:lpstr>Lecture 2 </vt:lpstr>
      <vt:lpstr>Deep Learning</vt:lpstr>
      <vt:lpstr>Example Simple Autoencoder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Title</dc:title>
  <dc:creator>Mike</dc:creator>
  <cp:lastModifiedBy>Mike Brothers</cp:lastModifiedBy>
  <cp:revision>14</cp:revision>
  <dcterms:modified xsi:type="dcterms:W3CDTF">2018-03-13T22:17:10Z</dcterms:modified>
</cp:coreProperties>
</file>