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6" r:id="rId1"/>
  </p:sldMasterIdLst>
  <p:notesMasterIdLst>
    <p:notesMasterId r:id="rId2"/>
  </p:notesMasterIdLst>
  <p:sldIdLst>
    <p:sldId id="338" r:id="rId3"/>
    <p:sldId id="339" r:id="rId4"/>
    <p:sldId id="340" r:id="rId5"/>
    <p:sldId id="341" r:id="rId6"/>
    <p:sldId id="342" r:id="rId7"/>
    <p:sldId id="343" r:id="rId8"/>
    <p:sldId id="344" r:id="rId9"/>
    <p:sldId id="345" r:id="rId10"/>
    <p:sldId id="346" r:id="rId11"/>
    <p:sldId id="347" r:id="rId12"/>
    <p:sldId id="349" r:id="rId13"/>
    <p:sldId id="350" r:id="rId14"/>
    <p:sldId id="351"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67" r:id="rId1"/>
    <p:sldLayoutId id="2147483668" r:id="rId2"/>
    <p:sldLayoutId id="2147483669" r:id="rId3"/>
    <p:sldLayoutId id="2147483670" r:id="rId4"/>
    <p:sldLayoutId id="2147483671"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9328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u</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k</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Begum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7</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B.com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rate </a:t>
            </a:r>
            <a:r>
              <a:rPr sz="2400" lang="en-US">
                <a:solidFill>
                  <a:schemeClr val="dk1"/>
                </a:solidFill>
                <a:latin typeface="Calibri"/>
                <a:ea typeface="Calibri"/>
                <a:cs typeface="Calibri"/>
                <a:sym typeface="Calibri"/>
              </a:rPr>
              <a:t>secretariship </a:t>
            </a:r>
            <a:r>
              <a:rPr sz="2400" lang="en-US">
                <a:solidFill>
                  <a:schemeClr val="dk1"/>
                </a:solidFill>
                <a:latin typeface="Calibri"/>
                <a:ea typeface="Calibri"/>
                <a:cs typeface="Calibri"/>
                <a:sym typeface="Calibri"/>
              </a:rPr>
              <a:t>)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37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7499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40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301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301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864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6695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0063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2024-09-05T09:54:57Z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