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5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6600" b="0" i="0">
                <a:solidFill>
                  <a:srgbClr val="333333"/>
                </a:solidFill>
                <a:latin typeface="UKIJ CJK"/>
                <a:cs typeface="UKIJ CJ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333333"/>
                </a:solidFill>
                <a:latin typeface="UKIJ CJK"/>
                <a:cs typeface="UKIJ CJ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333333"/>
                </a:solidFill>
                <a:latin typeface="UKIJ CJK"/>
                <a:cs typeface="UKIJ CJ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333333"/>
                </a:solidFill>
                <a:latin typeface="UKIJ CJK"/>
                <a:cs typeface="UKIJ CJ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81000" y="5946140"/>
            <a:ext cx="1366520" cy="411480"/>
          </a:xfrm>
          <a:prstGeom prst="rect">
            <a:avLst/>
          </a:prstGeom>
        </p:spPr>
      </p:pic>
      <p:pic>
        <p:nvPicPr>
          <p:cNvPr id="17" name="bg object 17"/>
          <p:cNvPicPr/>
          <p:nvPr/>
        </p:nvPicPr>
        <p:blipFill>
          <a:blip r:embed="rId8" cstate="print"/>
          <a:stretch>
            <a:fillRect/>
          </a:stretch>
        </p:blipFill>
        <p:spPr>
          <a:xfrm>
            <a:off x="9514840" y="220979"/>
            <a:ext cx="2143759" cy="335280"/>
          </a:xfrm>
          <a:prstGeom prst="rect">
            <a:avLst/>
          </a:prstGeom>
        </p:spPr>
      </p:pic>
      <p:sp>
        <p:nvSpPr>
          <p:cNvPr id="2" name="Holder 2"/>
          <p:cNvSpPr>
            <a:spLocks noGrp="1"/>
          </p:cNvSpPr>
          <p:nvPr>
            <p:ph type="title"/>
          </p:nvPr>
        </p:nvSpPr>
        <p:spPr>
          <a:xfrm>
            <a:off x="4813934" y="2860992"/>
            <a:ext cx="2540000" cy="1031875"/>
          </a:xfrm>
          <a:prstGeom prst="rect">
            <a:avLst/>
          </a:prstGeom>
        </p:spPr>
        <p:txBody>
          <a:bodyPr wrap="square" lIns="0" tIns="0" rIns="0" bIns="0">
            <a:spAutoFit/>
          </a:bodyPr>
          <a:lstStyle>
            <a:lvl1pPr>
              <a:defRPr sz="6600" b="0" i="0">
                <a:solidFill>
                  <a:srgbClr val="333333"/>
                </a:solidFill>
                <a:latin typeface="UKIJ CJK"/>
                <a:cs typeface="UKIJ CJK"/>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71892-C953-0CA8-690F-6F6FF3D462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3425182-BADB-D3D7-9B05-2C88CEFDE5E8}"/>
              </a:ext>
            </a:extLst>
          </p:cNvPr>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7" name="object 7">
            <a:extLst>
              <a:ext uri="{FF2B5EF4-FFF2-40B4-BE49-F238E27FC236}">
                <a16:creationId xmlns:a16="http://schemas.microsoft.com/office/drawing/2014/main" id="{F5156092-BCD1-10F5-1C01-29834C764A70}"/>
              </a:ext>
            </a:extLst>
          </p:cNvPr>
          <p:cNvGrpSpPr/>
          <p:nvPr/>
        </p:nvGrpSpPr>
        <p:grpSpPr>
          <a:xfrm>
            <a:off x="10956045" y="5820927"/>
            <a:ext cx="1236980" cy="1037590"/>
            <a:chOff x="10956045" y="5820927"/>
            <a:chExt cx="1236980" cy="1037590"/>
          </a:xfrm>
        </p:grpSpPr>
        <p:sp>
          <p:nvSpPr>
            <p:cNvPr id="8" name="object 8">
              <a:extLst>
                <a:ext uri="{FF2B5EF4-FFF2-40B4-BE49-F238E27FC236}">
                  <a16:creationId xmlns:a16="http://schemas.microsoft.com/office/drawing/2014/main" id="{E1993410-3685-5949-687A-8AF5499CC512}"/>
                </a:ext>
              </a:extLst>
            </p:cNvPr>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a:extLst>
                <a:ext uri="{FF2B5EF4-FFF2-40B4-BE49-F238E27FC236}">
                  <a16:creationId xmlns:a16="http://schemas.microsoft.com/office/drawing/2014/main" id="{CE11000F-4937-B9C7-20FE-693F3C9DFC95}"/>
                </a:ext>
              </a:extLst>
            </p:cNvPr>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grpSp>
        <p:nvGrpSpPr>
          <p:cNvPr id="12" name="object 3">
            <a:extLst>
              <a:ext uri="{FF2B5EF4-FFF2-40B4-BE49-F238E27FC236}">
                <a16:creationId xmlns:a16="http://schemas.microsoft.com/office/drawing/2014/main" id="{49314C2F-F808-F9E1-87A8-6400AD0B7CF1}"/>
              </a:ext>
            </a:extLst>
          </p:cNvPr>
          <p:cNvGrpSpPr/>
          <p:nvPr/>
        </p:nvGrpSpPr>
        <p:grpSpPr>
          <a:xfrm>
            <a:off x="0" y="0"/>
            <a:ext cx="1237615" cy="1038225"/>
            <a:chOff x="0" y="0"/>
            <a:chExt cx="1237615" cy="1038225"/>
          </a:xfrm>
        </p:grpSpPr>
        <p:sp>
          <p:nvSpPr>
            <p:cNvPr id="13" name="object 4">
              <a:extLst>
                <a:ext uri="{FF2B5EF4-FFF2-40B4-BE49-F238E27FC236}">
                  <a16:creationId xmlns:a16="http://schemas.microsoft.com/office/drawing/2014/main" id="{186FC86F-DB4E-B1CA-693D-9E3C768BEA5D}"/>
                </a:ext>
              </a:extLst>
            </p:cNvPr>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14" name="object 5">
              <a:extLst>
                <a:ext uri="{FF2B5EF4-FFF2-40B4-BE49-F238E27FC236}">
                  <a16:creationId xmlns:a16="http://schemas.microsoft.com/office/drawing/2014/main" id="{F5EC98F3-C792-B835-8F9D-D82778E8CE99}"/>
                </a:ext>
              </a:extLst>
            </p:cNvPr>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grpSp>
      <p:sp>
        <p:nvSpPr>
          <p:cNvPr id="15" name="object 15">
            <a:extLst>
              <a:ext uri="{FF2B5EF4-FFF2-40B4-BE49-F238E27FC236}">
                <a16:creationId xmlns:a16="http://schemas.microsoft.com/office/drawing/2014/main" id="{080B7937-C2D1-8071-443A-51BDE35480AE}"/>
              </a:ext>
            </a:extLst>
          </p:cNvPr>
          <p:cNvSpPr txBox="1"/>
          <p:nvPr/>
        </p:nvSpPr>
        <p:spPr>
          <a:xfrm>
            <a:off x="5018151" y="4201159"/>
            <a:ext cx="215900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UKIJ CJK"/>
                <a:cs typeface="UKIJ CJK"/>
              </a:rPr>
              <a:t>内存分配和管理</a:t>
            </a:r>
            <a:endParaRPr sz="2400">
              <a:latin typeface="UKIJ CJK"/>
              <a:cs typeface="UKIJ CJK"/>
            </a:endParaRPr>
          </a:p>
        </p:txBody>
      </p:sp>
      <p:sp>
        <p:nvSpPr>
          <p:cNvPr id="16" name="标题 15">
            <a:extLst>
              <a:ext uri="{FF2B5EF4-FFF2-40B4-BE49-F238E27FC236}">
                <a16:creationId xmlns:a16="http://schemas.microsoft.com/office/drawing/2014/main" id="{8D23AEF1-A47A-ED7E-01CF-E088CE1BB9A9}"/>
              </a:ext>
            </a:extLst>
          </p:cNvPr>
          <p:cNvSpPr>
            <a:spLocks noGrp="1"/>
          </p:cNvSpPr>
          <p:nvPr>
            <p:ph type="ctrTitle"/>
          </p:nvPr>
        </p:nvSpPr>
        <p:spPr>
          <a:xfrm>
            <a:off x="914400" y="2125980"/>
            <a:ext cx="10363200" cy="2031325"/>
          </a:xfrm>
        </p:spPr>
        <p:txBody>
          <a:bodyPr/>
          <a:lstStyle/>
          <a:p>
            <a:pPr algn="ctr"/>
            <a:r>
              <a:rPr lang="en-US" altLang="zh-CN"/>
              <a:t>《</a:t>
            </a:r>
            <a:r>
              <a:rPr lang="zh-CN" altLang="en-US"/>
              <a:t>高级操作系统</a:t>
            </a:r>
            <a:r>
              <a:rPr lang="en-US" altLang="zh-CN"/>
              <a:t>》</a:t>
            </a:r>
            <a:br>
              <a:rPr lang="en-US" altLang="zh-CN"/>
            </a:br>
            <a:r>
              <a:rPr lang="zh-CN" altLang="en-US"/>
              <a:t>实验</a:t>
            </a:r>
            <a:r>
              <a:rPr lang="en-US" altLang="zh-CN"/>
              <a:t>3</a:t>
            </a:r>
            <a:endParaRPr lang="zh-CN" altLang="en-US"/>
          </a:p>
        </p:txBody>
      </p:sp>
    </p:spTree>
    <p:extLst>
      <p:ext uri="{BB962C8B-B14F-4D97-AF65-F5344CB8AC3E}">
        <p14:creationId xmlns:p14="http://schemas.microsoft.com/office/powerpoint/2010/main" val="2551357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358755" cy="4400564"/>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lang="en-US" sz="2800" spc="55">
                <a:latin typeface="UKIJ CJK"/>
                <a:cs typeface="UKIJ CJK"/>
              </a:rPr>
              <a:t>v</a:t>
            </a:r>
            <a:r>
              <a:rPr sz="2800" spc="55">
                <a:latin typeface="UKIJ CJK"/>
                <a:cs typeface="UKIJ CJK"/>
              </a:rPr>
              <a:t>malloc</a:t>
            </a:r>
            <a:r>
              <a:rPr lang="en-US" sz="2800" spc="55">
                <a:latin typeface="UKIJ CJK"/>
                <a:cs typeface="UKIJ CJK"/>
              </a:rPr>
              <a:t>(unsigned int size)</a:t>
            </a:r>
            <a:endParaRPr sz="2800">
              <a:latin typeface="UKIJ CJK"/>
              <a:cs typeface="UKIJ CJK"/>
            </a:endParaRPr>
          </a:p>
          <a:p>
            <a:pPr marL="696595" lvl="1" indent="-227329">
              <a:lnSpc>
                <a:spcPts val="2740"/>
              </a:lnSpc>
              <a:spcBef>
                <a:spcPts val="220"/>
              </a:spcBef>
              <a:buFont typeface="Arial"/>
              <a:buChar char="•"/>
              <a:tabLst>
                <a:tab pos="696595" algn="l"/>
              </a:tabLst>
            </a:pPr>
            <a:r>
              <a:rPr lang="zh-CN" altLang="en-US" sz="2400" spc="60">
                <a:latin typeface="UKIJ CJK"/>
                <a:cs typeface="UKIJ CJK"/>
              </a:rPr>
              <a:t>头文件：</a:t>
            </a:r>
            <a:r>
              <a:rPr lang="en-US" altLang="zh-CN" sz="2400" spc="60">
                <a:latin typeface="UKIJ CJK"/>
                <a:cs typeface="UKIJ CJK"/>
              </a:rPr>
              <a:t>&lt;linux/vmalloc.h&gt;</a:t>
            </a:r>
            <a:endParaRPr lang="en-US" sz="2400" spc="60">
              <a:latin typeface="UKIJ CJK"/>
              <a:cs typeface="UKIJ CJK"/>
            </a:endParaRPr>
          </a:p>
          <a:p>
            <a:pPr marL="696595" lvl="1" indent="-227329">
              <a:lnSpc>
                <a:spcPts val="2740"/>
              </a:lnSpc>
              <a:spcBef>
                <a:spcPts val="220"/>
              </a:spcBef>
              <a:buFont typeface="Arial"/>
              <a:buChar char="•"/>
              <a:tabLst>
                <a:tab pos="696595" algn="l"/>
              </a:tabLst>
            </a:pPr>
            <a:r>
              <a:rPr lang="en-US" sz="2400" spc="60">
                <a:latin typeface="UKIJ CJK"/>
                <a:cs typeface="UKIJ CJK"/>
              </a:rPr>
              <a:t>v</a:t>
            </a:r>
            <a:r>
              <a:rPr sz="2400" spc="60">
                <a:latin typeface="UKIJ CJK"/>
                <a:cs typeface="UKIJ CJK"/>
              </a:rPr>
              <a:t>malloc</a:t>
            </a:r>
            <a:r>
              <a:rPr sz="2400" spc="-15" dirty="0">
                <a:latin typeface="UKIJ CJK"/>
                <a:cs typeface="UKIJ CJK"/>
              </a:rPr>
              <a:t>() 函数则会在虚拟内存空间给出一块连续的内存区，但这片连续</a:t>
            </a:r>
            <a:endParaRPr sz="2400">
              <a:latin typeface="UKIJ CJK"/>
              <a:cs typeface="UKIJ CJK"/>
            </a:endParaRPr>
          </a:p>
          <a:p>
            <a:pPr marL="697865">
              <a:lnSpc>
                <a:spcPts val="2740"/>
              </a:lnSpc>
            </a:pPr>
            <a:r>
              <a:rPr sz="2400" spc="-5" dirty="0">
                <a:latin typeface="UKIJ CJK"/>
                <a:cs typeface="UKIJ CJK"/>
              </a:rPr>
              <a:t>的虚拟内存在物理内存中并不一定连续。</a:t>
            </a:r>
            <a:endParaRPr sz="2400">
              <a:latin typeface="UKIJ CJK"/>
              <a:cs typeface="UKIJ CJK"/>
            </a:endParaRPr>
          </a:p>
          <a:p>
            <a:pPr marL="475615" lvl="1" indent="-227329" algn="ctr">
              <a:lnSpc>
                <a:spcPts val="2740"/>
              </a:lnSpc>
              <a:spcBef>
                <a:spcPts val="200"/>
              </a:spcBef>
              <a:buFont typeface="Arial"/>
              <a:buChar char="•"/>
              <a:tabLst>
                <a:tab pos="475615" algn="l"/>
              </a:tabLst>
            </a:pPr>
            <a:r>
              <a:rPr sz="2400" spc="30" dirty="0">
                <a:latin typeface="UKIJ CJK"/>
                <a:cs typeface="UKIJ CJK"/>
              </a:rPr>
              <a:t>由于 </a:t>
            </a:r>
            <a:r>
              <a:rPr sz="2400" spc="65" dirty="0">
                <a:latin typeface="UKIJ CJK"/>
                <a:cs typeface="UKIJ CJK"/>
              </a:rPr>
              <a:t>vmalloc</a:t>
            </a:r>
            <a:r>
              <a:rPr sz="2400" spc="-5" dirty="0">
                <a:latin typeface="UKIJ CJK"/>
                <a:cs typeface="UKIJ CJK"/>
              </a:rPr>
              <a:t>() 没有保证申请到的是连续的物理内存，因此对申请的内</a:t>
            </a:r>
            <a:endParaRPr sz="2400">
              <a:latin typeface="UKIJ CJK"/>
              <a:cs typeface="UKIJ CJK"/>
            </a:endParaRPr>
          </a:p>
          <a:p>
            <a:pPr marL="182245" algn="ctr">
              <a:lnSpc>
                <a:spcPts val="2740"/>
              </a:lnSpc>
            </a:pPr>
            <a:r>
              <a:rPr sz="2400" spc="-15" dirty="0">
                <a:latin typeface="UKIJ CJK"/>
                <a:cs typeface="UKIJ CJK"/>
              </a:rPr>
              <a:t>存大小没有限制，如果需要申请较大的内存空间就需要用此函数了。</a:t>
            </a:r>
            <a:endParaRPr sz="2400">
              <a:latin typeface="UKIJ CJK"/>
              <a:cs typeface="UKIJ CJK"/>
            </a:endParaRPr>
          </a:p>
          <a:p>
            <a:pPr marL="696595" lvl="1" indent="-227329">
              <a:lnSpc>
                <a:spcPts val="2730"/>
              </a:lnSpc>
              <a:spcBef>
                <a:spcPts val="220"/>
              </a:spcBef>
              <a:buFont typeface="Arial"/>
              <a:buChar char="•"/>
              <a:tabLst>
                <a:tab pos="696595" algn="l"/>
              </a:tabLst>
            </a:pPr>
            <a:r>
              <a:rPr sz="2400" dirty="0">
                <a:latin typeface="UKIJ CJK"/>
                <a:cs typeface="UKIJ CJK"/>
              </a:rPr>
              <a:t>由于直接内存映射区（3GB</a:t>
            </a:r>
            <a:r>
              <a:rPr sz="2400" spc="195" dirty="0">
                <a:latin typeface="UKIJ CJK"/>
                <a:cs typeface="UKIJ CJK"/>
              </a:rPr>
              <a:t> </a:t>
            </a:r>
            <a:r>
              <a:rPr sz="2400" spc="450" dirty="0">
                <a:latin typeface="UKIJ CJK"/>
                <a:cs typeface="UKIJ CJK"/>
              </a:rPr>
              <a:t>~</a:t>
            </a:r>
            <a:r>
              <a:rPr sz="2400" spc="165" dirty="0">
                <a:latin typeface="UKIJ CJK"/>
                <a:cs typeface="UKIJ CJK"/>
              </a:rPr>
              <a:t> </a:t>
            </a:r>
            <a:r>
              <a:rPr sz="2400" spc="105" dirty="0">
                <a:latin typeface="UKIJ CJK"/>
                <a:cs typeface="UKIJ CJK"/>
              </a:rPr>
              <a:t>3GB+896MB）</a:t>
            </a:r>
            <a:r>
              <a:rPr sz="2400" spc="-5" dirty="0">
                <a:latin typeface="UKIJ CJK"/>
                <a:cs typeface="UKIJ CJK"/>
              </a:rPr>
              <a:t>是直接映射到物理地址</a:t>
            </a:r>
            <a:endParaRPr sz="2400">
              <a:latin typeface="UKIJ CJK"/>
              <a:cs typeface="UKIJ CJK"/>
            </a:endParaRPr>
          </a:p>
          <a:p>
            <a:pPr marL="697865">
              <a:lnSpc>
                <a:spcPts val="2590"/>
              </a:lnSpc>
            </a:pPr>
            <a:r>
              <a:rPr sz="2400" dirty="0">
                <a:latin typeface="UKIJ CJK"/>
                <a:cs typeface="UKIJ CJK"/>
              </a:rPr>
              <a:t>（0</a:t>
            </a:r>
            <a:r>
              <a:rPr sz="2400" spc="170" dirty="0">
                <a:latin typeface="UKIJ CJK"/>
                <a:cs typeface="UKIJ CJK"/>
              </a:rPr>
              <a:t> </a:t>
            </a:r>
            <a:r>
              <a:rPr sz="2400" spc="450" dirty="0">
                <a:latin typeface="UKIJ CJK"/>
                <a:cs typeface="UKIJ CJK"/>
              </a:rPr>
              <a:t>~</a:t>
            </a:r>
            <a:r>
              <a:rPr sz="2400" spc="170" dirty="0">
                <a:latin typeface="UKIJ CJK"/>
                <a:cs typeface="UKIJ CJK"/>
              </a:rPr>
              <a:t> </a:t>
            </a:r>
            <a:r>
              <a:rPr sz="2400" spc="75" dirty="0">
                <a:latin typeface="UKIJ CJK"/>
                <a:cs typeface="UKIJ CJK"/>
              </a:rPr>
              <a:t>896MB）</a:t>
            </a:r>
            <a:r>
              <a:rPr sz="2400" spc="-15" dirty="0">
                <a:latin typeface="UKIJ CJK"/>
                <a:cs typeface="UKIJ CJK"/>
              </a:rPr>
              <a:t>的，所以内核不能通过直接内存映射区使用到超过</a:t>
            </a:r>
            <a:endParaRPr sz="2400">
              <a:latin typeface="UKIJ CJK"/>
              <a:cs typeface="UKIJ CJK"/>
            </a:endParaRPr>
          </a:p>
          <a:p>
            <a:pPr marL="697865">
              <a:lnSpc>
                <a:spcPts val="2740"/>
              </a:lnSpc>
            </a:pPr>
            <a:r>
              <a:rPr sz="2400" spc="85" dirty="0">
                <a:latin typeface="UKIJ CJK"/>
                <a:cs typeface="UKIJ CJK"/>
              </a:rPr>
              <a:t>896MB</a:t>
            </a:r>
            <a:r>
              <a:rPr sz="2400" spc="-5" dirty="0">
                <a:latin typeface="UKIJ CJK"/>
                <a:cs typeface="UKIJ CJK"/>
              </a:rPr>
              <a:t> 之外的物理内存。</a:t>
            </a:r>
            <a:endParaRPr sz="2400">
              <a:latin typeface="UKIJ CJK"/>
              <a:cs typeface="UKIJ CJK"/>
            </a:endParaRPr>
          </a:p>
          <a:p>
            <a:pPr marL="696595" lvl="1" indent="-227329">
              <a:lnSpc>
                <a:spcPts val="2740"/>
              </a:lnSpc>
              <a:spcBef>
                <a:spcPts val="200"/>
              </a:spcBef>
              <a:buFont typeface="Arial"/>
              <a:buChar char="•"/>
              <a:tabLst>
                <a:tab pos="696595" algn="l"/>
              </a:tabLst>
            </a:pPr>
            <a:r>
              <a:rPr sz="2400" spc="-5" dirty="0">
                <a:latin typeface="UKIJ CJK"/>
                <a:cs typeface="UKIJ CJK"/>
              </a:rPr>
              <a:t>这时候就需要提供一个机制能够让内核使用 </a:t>
            </a:r>
            <a:r>
              <a:rPr sz="2400" spc="90" dirty="0">
                <a:latin typeface="UKIJ CJK"/>
                <a:cs typeface="UKIJ CJK"/>
              </a:rPr>
              <a:t>896MB</a:t>
            </a:r>
            <a:r>
              <a:rPr sz="2400" spc="-5" dirty="0">
                <a:latin typeface="UKIJ CJK"/>
                <a:cs typeface="UKIJ CJK"/>
              </a:rPr>
              <a:t> 之外的物理内存，</a:t>
            </a:r>
            <a:endParaRPr sz="2400">
              <a:latin typeface="UKIJ CJK"/>
              <a:cs typeface="UKIJ CJK"/>
            </a:endParaRPr>
          </a:p>
          <a:p>
            <a:pPr marL="697865">
              <a:lnSpc>
                <a:spcPts val="2740"/>
              </a:lnSpc>
            </a:pPr>
            <a:r>
              <a:rPr sz="2400" spc="45" dirty="0">
                <a:latin typeface="UKIJ CJK"/>
                <a:cs typeface="UKIJ CJK"/>
              </a:rPr>
              <a:t>所以 </a:t>
            </a:r>
            <a:r>
              <a:rPr sz="2400" dirty="0">
                <a:latin typeface="UKIJ CJK"/>
                <a:cs typeface="UKIJ CJK"/>
              </a:rPr>
              <a:t>Linux</a:t>
            </a:r>
            <a:r>
              <a:rPr sz="2400" spc="20" dirty="0">
                <a:latin typeface="UKIJ CJK"/>
                <a:cs typeface="UKIJ CJK"/>
              </a:rPr>
              <a:t> 就实现了一个 </a:t>
            </a:r>
            <a:r>
              <a:rPr sz="2400" spc="65">
                <a:latin typeface="UKIJ CJK"/>
                <a:cs typeface="UKIJ CJK"/>
              </a:rPr>
              <a:t>vmalloc</a:t>
            </a:r>
            <a:r>
              <a:rPr sz="2400" spc="15">
                <a:latin typeface="UKIJ CJK"/>
                <a:cs typeface="UKIJ CJK"/>
              </a:rPr>
              <a:t> 机制。</a:t>
            </a:r>
            <a:endParaRPr lang="en-US" sz="2400" spc="15">
              <a:latin typeface="UKIJ CJK"/>
              <a:cs typeface="UKIJ CJK"/>
            </a:endParaRPr>
          </a:p>
          <a:p>
            <a:pPr marL="697865">
              <a:lnSpc>
                <a:spcPts val="2740"/>
              </a:lnSpc>
            </a:pPr>
            <a:r>
              <a:rPr lang="zh-CN" altLang="en-US" sz="2400" spc="15">
                <a:latin typeface="UKIJ CJK"/>
                <a:cs typeface="UKIJ CJK"/>
              </a:rPr>
              <a:t>内存释放函数：</a:t>
            </a:r>
            <a:r>
              <a:rPr lang="en-US" altLang="zh-CN" sz="2400" spc="15">
                <a:latin typeface="UKIJ CJK"/>
                <a:cs typeface="UKIJ CJK"/>
              </a:rPr>
              <a:t>vfree</a:t>
            </a:r>
            <a:endParaRPr sz="2400">
              <a:latin typeface="UKIJ CJK"/>
              <a:cs typeface="UKIJ CJ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5030216" cy="802957"/>
          </a:xfrm>
          <a:prstGeom prst="rect">
            <a:avLst/>
          </a:prstGeom>
        </p:spPr>
      </p:pic>
      <p:sp>
        <p:nvSpPr>
          <p:cNvPr id="11" name="object 11"/>
          <p:cNvSpPr txBox="1"/>
          <p:nvPr/>
        </p:nvSpPr>
        <p:spPr>
          <a:xfrm>
            <a:off x="917257" y="1803653"/>
            <a:ext cx="10339070" cy="2754630"/>
          </a:xfrm>
          <a:prstGeom prst="rect">
            <a:avLst/>
          </a:prstGeom>
        </p:spPr>
        <p:txBody>
          <a:bodyPr vert="horz" wrap="square" lIns="0" tIns="60960" rIns="0" bIns="0" rtlCol="0">
            <a:spAutoFit/>
          </a:bodyPr>
          <a:lstStyle/>
          <a:p>
            <a:pPr marL="241300" marR="72390" indent="-228600">
              <a:lnSpc>
                <a:spcPts val="3020"/>
              </a:lnSpc>
              <a:spcBef>
                <a:spcPts val="480"/>
              </a:spcBef>
              <a:buFont typeface="Arial"/>
              <a:buChar char="•"/>
              <a:tabLst>
                <a:tab pos="241300" algn="l"/>
              </a:tabLst>
            </a:pPr>
            <a:r>
              <a:rPr sz="2800" dirty="0">
                <a:latin typeface="UKIJ CJK"/>
                <a:cs typeface="UKIJ CJK"/>
              </a:rPr>
              <a:t>编写内核模块，调用</a:t>
            </a:r>
            <a:r>
              <a:rPr sz="2800" spc="70" dirty="0">
                <a:latin typeface="UKIJ CJK"/>
                <a:cs typeface="UKIJ CJK"/>
              </a:rPr>
              <a:t>vmalloc</a:t>
            </a:r>
            <a:r>
              <a:rPr sz="2800" spc="10" dirty="0">
                <a:latin typeface="UKIJ CJK"/>
                <a:cs typeface="UKIJ CJK"/>
              </a:rPr>
              <a:t>()函数，分配</a:t>
            </a:r>
            <a:r>
              <a:rPr sz="2800" spc="80" dirty="0">
                <a:latin typeface="UKIJ CJK"/>
                <a:cs typeface="UKIJ CJK"/>
              </a:rPr>
              <a:t>8KB</a:t>
            </a:r>
            <a:r>
              <a:rPr sz="2800" dirty="0">
                <a:latin typeface="UKIJ CJK"/>
                <a:cs typeface="UKIJ CJK"/>
              </a:rPr>
              <a:t>、</a:t>
            </a:r>
            <a:r>
              <a:rPr sz="2800" spc="130" dirty="0">
                <a:latin typeface="UKIJ CJK"/>
                <a:cs typeface="UKIJ CJK"/>
              </a:rPr>
              <a:t>1MB</a:t>
            </a:r>
            <a:r>
              <a:rPr sz="2800" dirty="0">
                <a:latin typeface="UKIJ CJK"/>
                <a:cs typeface="UKIJ CJK"/>
              </a:rPr>
              <a:t>、</a:t>
            </a:r>
            <a:r>
              <a:rPr sz="2800" spc="120" dirty="0">
                <a:latin typeface="UKIJ CJK"/>
                <a:cs typeface="UKIJ CJK"/>
              </a:rPr>
              <a:t>64MB</a:t>
            </a:r>
            <a:r>
              <a:rPr sz="2800" spc="-50" dirty="0">
                <a:latin typeface="UKIJ CJK"/>
                <a:cs typeface="UKIJ CJK"/>
              </a:rPr>
              <a:t>内</a:t>
            </a:r>
            <a:r>
              <a:rPr sz="2800" spc="-15" dirty="0">
                <a:latin typeface="UKIJ CJK"/>
                <a:cs typeface="UKIJ CJK"/>
              </a:rPr>
              <a:t>存，并打印指针地址</a:t>
            </a:r>
            <a:endParaRPr sz="2800">
              <a:latin typeface="UKIJ CJK"/>
              <a:cs typeface="UKIJ CJK"/>
            </a:endParaRPr>
          </a:p>
          <a:p>
            <a:pPr marL="240665" indent="-227965">
              <a:lnSpc>
                <a:spcPct val="100000"/>
              </a:lnSpc>
              <a:spcBef>
                <a:spcPts val="620"/>
              </a:spcBef>
              <a:buFont typeface="Arial"/>
              <a:buChar char="•"/>
              <a:tabLst>
                <a:tab pos="240665" algn="l"/>
              </a:tabLst>
            </a:pPr>
            <a:r>
              <a:rPr sz="2800" dirty="0">
                <a:latin typeface="UKIJ CJK"/>
                <a:cs typeface="UKIJ CJK"/>
              </a:rPr>
              <a:t>编写</a:t>
            </a:r>
            <a:r>
              <a:rPr sz="2800" spc="45" dirty="0">
                <a:latin typeface="UKIJ CJK"/>
                <a:cs typeface="UKIJ CJK"/>
              </a:rPr>
              <a:t>makefile</a:t>
            </a:r>
            <a:r>
              <a:rPr sz="2800" dirty="0">
                <a:latin typeface="UKIJ CJK"/>
                <a:cs typeface="UKIJ CJK"/>
              </a:rPr>
              <a:t>文件，执行</a:t>
            </a:r>
            <a:r>
              <a:rPr sz="2800" spc="45" dirty="0">
                <a:latin typeface="UKIJ CJK"/>
                <a:cs typeface="UKIJ CJK"/>
              </a:rPr>
              <a:t>make</a:t>
            </a:r>
            <a:endParaRPr sz="2800">
              <a:latin typeface="UKIJ CJK"/>
              <a:cs typeface="UKIJ CJK"/>
            </a:endParaRPr>
          </a:p>
          <a:p>
            <a:pPr marL="240665" indent="-227965">
              <a:lnSpc>
                <a:spcPct val="100000"/>
              </a:lnSpc>
              <a:spcBef>
                <a:spcPts val="660"/>
              </a:spcBef>
              <a:buFont typeface="Arial"/>
              <a:buChar char="•"/>
              <a:tabLst>
                <a:tab pos="240665" algn="l"/>
              </a:tabLst>
            </a:pPr>
            <a:r>
              <a:rPr sz="2800" spc="-15" dirty="0">
                <a:latin typeface="UKIJ CJK"/>
                <a:cs typeface="UKIJ CJK"/>
              </a:rPr>
              <a:t>加载模块，查看加载的模块内容，即打印出来的指针地址</a:t>
            </a:r>
            <a:endParaRPr sz="2800">
              <a:latin typeface="UKIJ CJK"/>
              <a:cs typeface="UKIJ CJK"/>
            </a:endParaRPr>
          </a:p>
          <a:p>
            <a:pPr marL="241300" marR="5080" indent="-228600">
              <a:lnSpc>
                <a:spcPts val="3020"/>
              </a:lnSpc>
              <a:spcBef>
                <a:spcPts val="1070"/>
              </a:spcBef>
              <a:buFont typeface="Arial"/>
              <a:buChar char="•"/>
              <a:tabLst>
                <a:tab pos="241300" algn="l"/>
              </a:tabLst>
            </a:pPr>
            <a:r>
              <a:rPr sz="2800" dirty="0">
                <a:latin typeface="UKIJ CJK"/>
                <a:cs typeface="UKIJ CJK"/>
              </a:rPr>
              <a:t>根据机子是</a:t>
            </a:r>
            <a:r>
              <a:rPr sz="2800" spc="85" dirty="0">
                <a:latin typeface="UKIJ CJK"/>
                <a:cs typeface="UKIJ CJK"/>
              </a:rPr>
              <a:t>32</a:t>
            </a:r>
            <a:r>
              <a:rPr sz="2800" dirty="0">
                <a:latin typeface="UKIJ CJK"/>
                <a:cs typeface="UKIJ CJK"/>
              </a:rPr>
              <a:t>位或者是</a:t>
            </a:r>
            <a:r>
              <a:rPr sz="2800" spc="85" dirty="0">
                <a:latin typeface="UKIJ CJK"/>
                <a:cs typeface="UKIJ CJK"/>
              </a:rPr>
              <a:t>64</a:t>
            </a:r>
            <a:r>
              <a:rPr sz="2800" spc="-5" dirty="0">
                <a:latin typeface="UKIJ CJK"/>
                <a:cs typeface="UKIJ CJK"/>
              </a:rPr>
              <a:t>位的情况，分析地址落在的区域，并给</a:t>
            </a:r>
            <a:r>
              <a:rPr sz="2800" spc="-20" dirty="0">
                <a:latin typeface="UKIJ CJK"/>
                <a:cs typeface="UKIJ CJK"/>
              </a:rPr>
              <a:t>出相应的解释.</a:t>
            </a:r>
            <a:endParaRPr sz="2800">
              <a:latin typeface="UKIJ CJK"/>
              <a:cs typeface="UKIJ CJ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6148197" cy="802957"/>
          </a:xfrm>
          <a:prstGeom prst="rect">
            <a:avLst/>
          </a:prstGeom>
        </p:spPr>
      </p:pic>
      <p:sp>
        <p:nvSpPr>
          <p:cNvPr id="11" name="object 11"/>
          <p:cNvSpPr txBox="1"/>
          <p:nvPr/>
        </p:nvSpPr>
        <p:spPr>
          <a:xfrm>
            <a:off x="1949830" y="3232784"/>
            <a:ext cx="19748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1.</a:t>
            </a:r>
            <a:endParaRPr sz="1800">
              <a:latin typeface="Times New Roman"/>
              <a:cs typeface="Times New Roman"/>
            </a:endParaRPr>
          </a:p>
        </p:txBody>
      </p:sp>
      <p:sp>
        <p:nvSpPr>
          <p:cNvPr id="12" name="object 12"/>
          <p:cNvSpPr txBox="1"/>
          <p:nvPr/>
        </p:nvSpPr>
        <p:spPr>
          <a:xfrm>
            <a:off x="1949830" y="4055998"/>
            <a:ext cx="197485"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2.</a:t>
            </a:r>
            <a:endParaRPr sz="1800">
              <a:latin typeface="Times New Roman"/>
              <a:cs typeface="Times New Roman"/>
            </a:endParaRPr>
          </a:p>
        </p:txBody>
      </p:sp>
      <p:sp>
        <p:nvSpPr>
          <p:cNvPr id="13" name="object 13"/>
          <p:cNvSpPr txBox="1">
            <a:spLocks noGrp="1"/>
          </p:cNvSpPr>
          <p:nvPr>
            <p:ph type="title"/>
          </p:nvPr>
        </p:nvSpPr>
        <p:spPr>
          <a:xfrm>
            <a:off x="1952879" y="1712848"/>
            <a:ext cx="20859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00"/>
                </a:solidFill>
              </a:rPr>
              <a:t>编译完成后环境内容</a:t>
            </a:r>
            <a:endParaRPr sz="1800"/>
          </a:p>
        </p:txBody>
      </p:sp>
      <p:pic>
        <p:nvPicPr>
          <p:cNvPr id="14" name="object 14"/>
          <p:cNvPicPr/>
          <p:nvPr/>
        </p:nvPicPr>
        <p:blipFill>
          <a:blip r:embed="rId3" cstate="print"/>
          <a:stretch>
            <a:fillRect/>
          </a:stretch>
        </p:blipFill>
        <p:spPr>
          <a:xfrm>
            <a:off x="1874520" y="2263139"/>
            <a:ext cx="7358380" cy="632460"/>
          </a:xfrm>
          <a:prstGeom prst="rect">
            <a:avLst/>
          </a:prstGeom>
        </p:spPr>
      </p:pic>
      <p:pic>
        <p:nvPicPr>
          <p:cNvPr id="15" name="object 15"/>
          <p:cNvPicPr/>
          <p:nvPr/>
        </p:nvPicPr>
        <p:blipFill>
          <a:blip r:embed="rId4" cstate="print"/>
          <a:stretch>
            <a:fillRect/>
          </a:stretch>
        </p:blipFill>
        <p:spPr>
          <a:xfrm>
            <a:off x="1879600" y="5257800"/>
            <a:ext cx="7353300" cy="1008380"/>
          </a:xfrm>
          <a:prstGeom prst="rect">
            <a:avLst/>
          </a:prstGeom>
        </p:spPr>
      </p:pic>
      <p:sp>
        <p:nvSpPr>
          <p:cNvPr id="16" name="object 16"/>
          <p:cNvSpPr/>
          <p:nvPr/>
        </p:nvSpPr>
        <p:spPr>
          <a:xfrm>
            <a:off x="2306320" y="3591559"/>
            <a:ext cx="3685540" cy="408940"/>
          </a:xfrm>
          <a:custGeom>
            <a:avLst/>
            <a:gdLst/>
            <a:ahLst/>
            <a:cxnLst/>
            <a:rect l="l" t="t" r="r" b="b"/>
            <a:pathLst>
              <a:path w="3685540" h="408939">
                <a:moveTo>
                  <a:pt x="3617341" y="0"/>
                </a:moveTo>
                <a:lnTo>
                  <a:pt x="68199" y="0"/>
                </a:lnTo>
                <a:lnTo>
                  <a:pt x="41630" y="5351"/>
                </a:lnTo>
                <a:lnTo>
                  <a:pt x="19954" y="19954"/>
                </a:lnTo>
                <a:lnTo>
                  <a:pt x="5351" y="41630"/>
                </a:lnTo>
                <a:lnTo>
                  <a:pt x="0" y="68198"/>
                </a:lnTo>
                <a:lnTo>
                  <a:pt x="0" y="340740"/>
                </a:lnTo>
                <a:lnTo>
                  <a:pt x="5351" y="367309"/>
                </a:lnTo>
                <a:lnTo>
                  <a:pt x="19954" y="388985"/>
                </a:lnTo>
                <a:lnTo>
                  <a:pt x="41630" y="403588"/>
                </a:lnTo>
                <a:lnTo>
                  <a:pt x="68199" y="408939"/>
                </a:lnTo>
                <a:lnTo>
                  <a:pt x="3617341" y="408939"/>
                </a:lnTo>
                <a:lnTo>
                  <a:pt x="3643909" y="403588"/>
                </a:lnTo>
                <a:lnTo>
                  <a:pt x="3665585" y="388985"/>
                </a:lnTo>
                <a:lnTo>
                  <a:pt x="3680188" y="367309"/>
                </a:lnTo>
                <a:lnTo>
                  <a:pt x="3685540" y="340740"/>
                </a:lnTo>
                <a:lnTo>
                  <a:pt x="3685540" y="68198"/>
                </a:lnTo>
                <a:lnTo>
                  <a:pt x="3680188" y="41630"/>
                </a:lnTo>
                <a:lnTo>
                  <a:pt x="3665585" y="19954"/>
                </a:lnTo>
                <a:lnTo>
                  <a:pt x="3643909" y="5351"/>
                </a:lnTo>
                <a:lnTo>
                  <a:pt x="3617341" y="0"/>
                </a:lnTo>
                <a:close/>
              </a:path>
            </a:pathLst>
          </a:custGeom>
          <a:solidFill>
            <a:srgbClr val="333333"/>
          </a:solidFill>
        </p:spPr>
        <p:txBody>
          <a:bodyPr wrap="square" lIns="0" tIns="0" rIns="0" bIns="0" rtlCol="0"/>
          <a:lstStyle/>
          <a:p>
            <a:endParaRPr/>
          </a:p>
        </p:txBody>
      </p:sp>
      <p:sp>
        <p:nvSpPr>
          <p:cNvPr id="17" name="object 17"/>
          <p:cNvSpPr/>
          <p:nvPr/>
        </p:nvSpPr>
        <p:spPr>
          <a:xfrm>
            <a:off x="2306320" y="4470400"/>
            <a:ext cx="3685540" cy="406400"/>
          </a:xfrm>
          <a:custGeom>
            <a:avLst/>
            <a:gdLst/>
            <a:ahLst/>
            <a:cxnLst/>
            <a:rect l="l" t="t" r="r" b="b"/>
            <a:pathLst>
              <a:path w="3685540" h="406400">
                <a:moveTo>
                  <a:pt x="3617849" y="0"/>
                </a:moveTo>
                <a:lnTo>
                  <a:pt x="67691" y="0"/>
                </a:lnTo>
                <a:lnTo>
                  <a:pt x="41362" y="5326"/>
                </a:lnTo>
                <a:lnTo>
                  <a:pt x="19843" y="19843"/>
                </a:lnTo>
                <a:lnTo>
                  <a:pt x="5326" y="41362"/>
                </a:lnTo>
                <a:lnTo>
                  <a:pt x="0" y="67691"/>
                </a:lnTo>
                <a:lnTo>
                  <a:pt x="0" y="338708"/>
                </a:lnTo>
                <a:lnTo>
                  <a:pt x="5326" y="365037"/>
                </a:lnTo>
                <a:lnTo>
                  <a:pt x="19843" y="386556"/>
                </a:lnTo>
                <a:lnTo>
                  <a:pt x="41362" y="401073"/>
                </a:lnTo>
                <a:lnTo>
                  <a:pt x="67691" y="406400"/>
                </a:lnTo>
                <a:lnTo>
                  <a:pt x="3617849" y="406400"/>
                </a:lnTo>
                <a:lnTo>
                  <a:pt x="3644177" y="401073"/>
                </a:lnTo>
                <a:lnTo>
                  <a:pt x="3665696" y="386556"/>
                </a:lnTo>
                <a:lnTo>
                  <a:pt x="3680213" y="365037"/>
                </a:lnTo>
                <a:lnTo>
                  <a:pt x="3685540" y="338708"/>
                </a:lnTo>
                <a:lnTo>
                  <a:pt x="3685540" y="67691"/>
                </a:lnTo>
                <a:lnTo>
                  <a:pt x="3680213" y="41362"/>
                </a:lnTo>
                <a:lnTo>
                  <a:pt x="3665696" y="19843"/>
                </a:lnTo>
                <a:lnTo>
                  <a:pt x="3644177" y="5326"/>
                </a:lnTo>
                <a:lnTo>
                  <a:pt x="3617849" y="0"/>
                </a:lnTo>
                <a:close/>
              </a:path>
            </a:pathLst>
          </a:custGeom>
          <a:solidFill>
            <a:srgbClr val="333333"/>
          </a:solidFill>
        </p:spPr>
        <p:txBody>
          <a:bodyPr wrap="square" lIns="0" tIns="0" rIns="0" bIns="0" rtlCol="0"/>
          <a:lstStyle/>
          <a:p>
            <a:endParaRPr/>
          </a:p>
        </p:txBody>
      </p:sp>
      <p:sp>
        <p:nvSpPr>
          <p:cNvPr id="18" name="object 18"/>
          <p:cNvSpPr txBox="1"/>
          <p:nvPr/>
        </p:nvSpPr>
        <p:spPr>
          <a:xfrm>
            <a:off x="2404745" y="3106911"/>
            <a:ext cx="2786380" cy="1704975"/>
          </a:xfrm>
          <a:prstGeom prst="rect">
            <a:avLst/>
          </a:prstGeom>
        </p:spPr>
        <p:txBody>
          <a:bodyPr vert="horz" wrap="square" lIns="0" tIns="138430" rIns="0" bIns="0" rtlCol="0">
            <a:spAutoFit/>
          </a:bodyPr>
          <a:lstStyle/>
          <a:p>
            <a:pPr marL="472440">
              <a:lnSpc>
                <a:spcPct val="100000"/>
              </a:lnSpc>
              <a:spcBef>
                <a:spcPts val="1090"/>
              </a:spcBef>
            </a:pPr>
            <a:r>
              <a:rPr sz="1800" spc="-10" dirty="0">
                <a:latin typeface="UKIJ CJK"/>
                <a:cs typeface="UKIJ CJK"/>
              </a:rPr>
              <a:t>安装内核模块</a:t>
            </a:r>
            <a:endParaRPr sz="1800">
              <a:latin typeface="UKIJ CJK"/>
              <a:cs typeface="UKIJ CJK"/>
            </a:endParaRPr>
          </a:p>
          <a:p>
            <a:pPr marL="12700">
              <a:lnSpc>
                <a:spcPct val="100000"/>
              </a:lnSpc>
              <a:spcBef>
                <a:spcPts val="994"/>
              </a:spcBef>
            </a:pPr>
            <a:r>
              <a:rPr sz="1800" b="1" dirty="0">
                <a:solidFill>
                  <a:srgbClr val="FFFFFF"/>
                </a:solidFill>
                <a:latin typeface="Trebuchet MS"/>
                <a:cs typeface="Trebuchet MS"/>
              </a:rPr>
              <a:t>sudo</a:t>
            </a:r>
            <a:r>
              <a:rPr sz="1800" b="1" spc="370" dirty="0">
                <a:solidFill>
                  <a:srgbClr val="FFFFFF"/>
                </a:solidFill>
                <a:latin typeface="Trebuchet MS"/>
                <a:cs typeface="Trebuchet MS"/>
              </a:rPr>
              <a:t> </a:t>
            </a:r>
            <a:r>
              <a:rPr sz="1800" b="1" dirty="0">
                <a:solidFill>
                  <a:srgbClr val="FFFFFF"/>
                </a:solidFill>
                <a:latin typeface="Trebuchet MS"/>
                <a:cs typeface="Trebuchet MS"/>
              </a:rPr>
              <a:t>insmod</a:t>
            </a:r>
            <a:r>
              <a:rPr sz="1800" b="1" spc="395" dirty="0">
                <a:solidFill>
                  <a:srgbClr val="FFFFFF"/>
                </a:solidFill>
                <a:latin typeface="Trebuchet MS"/>
                <a:cs typeface="Trebuchet MS"/>
              </a:rPr>
              <a:t> </a:t>
            </a:r>
            <a:r>
              <a:rPr sz="1800" b="1" spc="55" dirty="0">
                <a:solidFill>
                  <a:srgbClr val="FFFFFF"/>
                </a:solidFill>
                <a:latin typeface="Trebuchet MS"/>
                <a:cs typeface="Trebuchet MS"/>
              </a:rPr>
              <a:t>vmalloc.ko</a:t>
            </a:r>
            <a:endParaRPr sz="1800">
              <a:latin typeface="Trebuchet MS"/>
              <a:cs typeface="Trebuchet MS"/>
            </a:endParaRPr>
          </a:p>
          <a:p>
            <a:pPr marL="472440">
              <a:lnSpc>
                <a:spcPct val="100000"/>
              </a:lnSpc>
              <a:spcBef>
                <a:spcPts val="1165"/>
              </a:spcBef>
            </a:pPr>
            <a:r>
              <a:rPr sz="1800" spc="-15" dirty="0">
                <a:latin typeface="UKIJ CJK"/>
                <a:cs typeface="UKIJ CJK"/>
              </a:rPr>
              <a:t>查看输出</a:t>
            </a:r>
            <a:endParaRPr sz="1800">
              <a:latin typeface="UKIJ CJK"/>
              <a:cs typeface="UKIJ CJK"/>
            </a:endParaRPr>
          </a:p>
          <a:p>
            <a:pPr marL="12700">
              <a:lnSpc>
                <a:spcPct val="100000"/>
              </a:lnSpc>
              <a:spcBef>
                <a:spcPts val="1430"/>
              </a:spcBef>
            </a:pPr>
            <a:r>
              <a:rPr sz="1800" b="1" dirty="0">
                <a:solidFill>
                  <a:srgbClr val="FFFFFF"/>
                </a:solidFill>
                <a:latin typeface="Trebuchet MS"/>
                <a:cs typeface="Trebuchet MS"/>
              </a:rPr>
              <a:t>sudo</a:t>
            </a:r>
            <a:r>
              <a:rPr sz="1800" b="1" spc="340" dirty="0">
                <a:solidFill>
                  <a:srgbClr val="FFFFFF"/>
                </a:solidFill>
                <a:latin typeface="Trebuchet MS"/>
                <a:cs typeface="Trebuchet MS"/>
              </a:rPr>
              <a:t> </a:t>
            </a:r>
            <a:r>
              <a:rPr sz="1800" b="1" spc="-20" dirty="0">
                <a:solidFill>
                  <a:srgbClr val="FFFFFF"/>
                </a:solidFill>
                <a:latin typeface="Trebuchet MS"/>
                <a:cs typeface="Trebuchet MS"/>
              </a:rPr>
              <a:t>dmesg</a:t>
            </a:r>
            <a:r>
              <a:rPr sz="1800" b="1" spc="360" dirty="0">
                <a:solidFill>
                  <a:srgbClr val="FFFFFF"/>
                </a:solidFill>
                <a:latin typeface="Trebuchet MS"/>
                <a:cs typeface="Trebuchet MS"/>
              </a:rPr>
              <a:t> </a:t>
            </a:r>
            <a:r>
              <a:rPr sz="1800" b="1" dirty="0">
                <a:solidFill>
                  <a:srgbClr val="FFFFFF"/>
                </a:solidFill>
                <a:latin typeface="Trebuchet MS"/>
                <a:cs typeface="Trebuchet MS"/>
              </a:rPr>
              <a:t>|</a:t>
            </a:r>
            <a:r>
              <a:rPr sz="1800" b="1" spc="345" dirty="0">
                <a:solidFill>
                  <a:srgbClr val="FFFFFF"/>
                </a:solidFill>
                <a:latin typeface="Trebuchet MS"/>
                <a:cs typeface="Trebuchet MS"/>
              </a:rPr>
              <a:t> </a:t>
            </a:r>
            <a:r>
              <a:rPr sz="1800" b="1" spc="295" dirty="0">
                <a:solidFill>
                  <a:srgbClr val="FFFFFF"/>
                </a:solidFill>
                <a:latin typeface="Trebuchet MS"/>
                <a:cs typeface="Trebuchet MS"/>
              </a:rPr>
              <a:t>tail</a:t>
            </a:r>
            <a:r>
              <a:rPr sz="1800" b="1" spc="335" dirty="0">
                <a:solidFill>
                  <a:srgbClr val="FFFFFF"/>
                </a:solidFill>
                <a:latin typeface="Trebuchet MS"/>
                <a:cs typeface="Trebuchet MS"/>
              </a:rPr>
              <a:t> </a:t>
            </a:r>
            <a:r>
              <a:rPr sz="1800" b="1" spc="325" dirty="0">
                <a:solidFill>
                  <a:srgbClr val="FFFFFF"/>
                </a:solidFill>
                <a:latin typeface="Trebuchet MS"/>
                <a:cs typeface="Trebuchet MS"/>
              </a:rPr>
              <a:t>-</a:t>
            </a:r>
            <a:r>
              <a:rPr sz="1800" b="1" dirty="0">
                <a:solidFill>
                  <a:srgbClr val="FFFFFF"/>
                </a:solidFill>
                <a:latin typeface="Trebuchet MS"/>
                <a:cs typeface="Trebuchet MS"/>
              </a:rPr>
              <a:t>n</a:t>
            </a:r>
            <a:r>
              <a:rPr sz="1800" b="1" spc="360" dirty="0">
                <a:solidFill>
                  <a:srgbClr val="FFFFFF"/>
                </a:solidFill>
                <a:latin typeface="Trebuchet MS"/>
                <a:cs typeface="Trebuchet MS"/>
              </a:rPr>
              <a:t> </a:t>
            </a:r>
            <a:r>
              <a:rPr sz="1800" b="1" spc="-50" dirty="0">
                <a:solidFill>
                  <a:srgbClr val="FFFFFF"/>
                </a:solidFill>
                <a:latin typeface="Trebuchet MS"/>
                <a:cs typeface="Trebuchet MS"/>
              </a:rPr>
              <a:t>2</a:t>
            </a:r>
            <a:endParaRPr sz="18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808734"/>
            <a:ext cx="4285615" cy="452120"/>
          </a:xfrm>
          <a:prstGeom prst="rect">
            <a:avLst/>
          </a:prstGeom>
        </p:spPr>
        <p:txBody>
          <a:bodyPr vert="horz" wrap="square" lIns="0" tIns="12700" rIns="0" bIns="0" rtlCol="0">
            <a:spAutoFit/>
          </a:bodyPr>
          <a:lstStyle/>
          <a:p>
            <a:pPr marL="240665" indent="-227965">
              <a:lnSpc>
                <a:spcPct val="100000"/>
              </a:lnSpc>
              <a:spcBef>
                <a:spcPts val="100"/>
              </a:spcBef>
              <a:buFont typeface="Arial"/>
              <a:buChar char="•"/>
              <a:tabLst>
                <a:tab pos="240665" algn="l"/>
              </a:tabLst>
            </a:pPr>
            <a:r>
              <a:rPr sz="2800" dirty="0">
                <a:latin typeface="Droid Sans Fallback"/>
                <a:cs typeface="Droid Sans Fallback"/>
              </a:rPr>
              <a:t>申请、读写、释放</a:t>
            </a:r>
            <a:r>
              <a:rPr sz="2800" spc="-20" dirty="0">
                <a:latin typeface="Times New Roman"/>
                <a:cs typeface="Times New Roman"/>
              </a:rPr>
              <a:t>I/O</a:t>
            </a:r>
            <a:r>
              <a:rPr sz="2800" spc="-25" dirty="0">
                <a:latin typeface="Droid Sans Fallback"/>
                <a:cs typeface="Droid Sans Fallback"/>
              </a:rPr>
              <a:t>端口</a:t>
            </a:r>
            <a:endParaRPr sz="2800">
              <a:latin typeface="Droid Sans Fallback"/>
              <a:cs typeface="Droid Sans Fallb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169525" cy="2260600"/>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65" dirty="0">
                <a:latin typeface="UKIJ CJK"/>
                <a:cs typeface="UKIJ CJK"/>
              </a:rPr>
              <a:t>I/O</a:t>
            </a:r>
            <a:r>
              <a:rPr sz="2800" spc="-25" dirty="0">
                <a:latin typeface="UKIJ CJK"/>
                <a:cs typeface="UKIJ CJK"/>
              </a:rPr>
              <a:t>端口</a:t>
            </a:r>
            <a:endParaRPr sz="2800">
              <a:latin typeface="UKIJ CJK"/>
              <a:cs typeface="UKIJ CJK"/>
            </a:endParaRPr>
          </a:p>
          <a:p>
            <a:pPr marL="696595" marR="5080" lvl="1" indent="-227329">
              <a:lnSpc>
                <a:spcPct val="90000"/>
              </a:lnSpc>
              <a:spcBef>
                <a:spcPts val="505"/>
              </a:spcBef>
              <a:buFont typeface="Arial"/>
              <a:buChar char="•"/>
              <a:tabLst>
                <a:tab pos="697865" algn="l"/>
              </a:tabLst>
            </a:pPr>
            <a:r>
              <a:rPr sz="2400" spc="50" dirty="0">
                <a:latin typeface="UKIJ CJK"/>
                <a:cs typeface="UKIJ CJK"/>
              </a:rPr>
              <a:t>I/O</a:t>
            </a:r>
            <a:r>
              <a:rPr sz="2400" spc="-5" dirty="0">
                <a:latin typeface="UKIJ CJK"/>
                <a:cs typeface="UKIJ CJK"/>
              </a:rPr>
              <a:t>接口电路需要设置若干专用寄存器，缓冲输入输出数据，设定控制	</a:t>
            </a:r>
            <a:r>
              <a:rPr sz="2400" dirty="0">
                <a:latin typeface="UKIJ CJK"/>
                <a:cs typeface="UKIJ CJK"/>
              </a:rPr>
              <a:t>方式，保存输入输出状态信息等，这些寄存器可被</a:t>
            </a:r>
            <a:r>
              <a:rPr sz="2400" spc="105" dirty="0">
                <a:latin typeface="UKIJ CJK"/>
                <a:cs typeface="UKIJ CJK"/>
              </a:rPr>
              <a:t>CPU</a:t>
            </a:r>
            <a:r>
              <a:rPr sz="2400" spc="-10" dirty="0">
                <a:latin typeface="UKIJ CJK"/>
                <a:cs typeface="UKIJ CJK"/>
              </a:rPr>
              <a:t>直接访问，常称	</a:t>
            </a:r>
            <a:r>
              <a:rPr sz="2400" spc="-15" dirty="0">
                <a:latin typeface="UKIJ CJK"/>
                <a:cs typeface="UKIJ CJK"/>
              </a:rPr>
              <a:t>为端口。</a:t>
            </a:r>
            <a:endParaRPr sz="2400">
              <a:latin typeface="UKIJ CJK"/>
              <a:cs typeface="UKIJ CJK"/>
            </a:endParaRPr>
          </a:p>
          <a:p>
            <a:pPr marL="696595" lvl="1" indent="-227329">
              <a:lnSpc>
                <a:spcPts val="2740"/>
              </a:lnSpc>
              <a:spcBef>
                <a:spcPts val="220"/>
              </a:spcBef>
              <a:buFont typeface="Arial"/>
              <a:buChar char="•"/>
              <a:tabLst>
                <a:tab pos="696595" algn="l"/>
              </a:tabLst>
            </a:pPr>
            <a:r>
              <a:rPr sz="2400" spc="-15" dirty="0">
                <a:latin typeface="UKIJ CJK"/>
                <a:cs typeface="UKIJ CJK"/>
              </a:rPr>
              <a:t>根据端口传输的信息，端口可分为数据端口、状态端口和控制端口，用</a:t>
            </a:r>
            <a:endParaRPr sz="2400">
              <a:latin typeface="UKIJ CJK"/>
              <a:cs typeface="UKIJ CJK"/>
            </a:endParaRPr>
          </a:p>
          <a:p>
            <a:pPr marL="697865">
              <a:lnSpc>
                <a:spcPts val="2740"/>
              </a:lnSpc>
            </a:pPr>
            <a:r>
              <a:rPr sz="2400" spc="-5" dirty="0">
                <a:latin typeface="UKIJ CJK"/>
                <a:cs typeface="UKIJ CJK"/>
              </a:rPr>
              <a:t>以传输数据信息、状态信息和控制信息。</a:t>
            </a:r>
            <a:endParaRPr sz="2400">
              <a:latin typeface="UKIJ CJK"/>
              <a:cs typeface="UKIJ CJK"/>
            </a:endParaRPr>
          </a:p>
        </p:txBody>
      </p:sp>
      <p:sp>
        <p:nvSpPr>
          <p:cNvPr id="12" name="object 12"/>
          <p:cNvSpPr txBox="1"/>
          <p:nvPr/>
        </p:nvSpPr>
        <p:spPr>
          <a:xfrm>
            <a:off x="917256" y="4968303"/>
            <a:ext cx="10588943" cy="764312"/>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363636"/>
                </a:solidFill>
                <a:latin typeface="UKIJ CJK"/>
                <a:cs typeface="UKIJ CJK"/>
              </a:rPr>
              <a:t>相关函数：</a:t>
            </a:r>
            <a:r>
              <a:rPr sz="2400" spc="-10" dirty="0">
                <a:solidFill>
                  <a:srgbClr val="363636"/>
                </a:solidFill>
                <a:latin typeface="Carlito"/>
                <a:cs typeface="Carlito"/>
              </a:rPr>
              <a:t>request_region </a:t>
            </a:r>
            <a:r>
              <a:rPr sz="2400" spc="-30" dirty="0">
                <a:solidFill>
                  <a:srgbClr val="363636"/>
                </a:solidFill>
                <a:latin typeface="UKIJ CJK"/>
                <a:cs typeface="UKIJ CJK"/>
              </a:rPr>
              <a:t>用于申请 </a:t>
            </a:r>
            <a:r>
              <a:rPr sz="2400">
                <a:solidFill>
                  <a:srgbClr val="363636"/>
                </a:solidFill>
                <a:latin typeface="Carlito"/>
                <a:cs typeface="Carlito"/>
              </a:rPr>
              <a:t>IO</a:t>
            </a:r>
            <a:r>
              <a:rPr sz="2400" spc="-15">
                <a:solidFill>
                  <a:srgbClr val="363636"/>
                </a:solidFill>
                <a:latin typeface="Carlito"/>
                <a:cs typeface="Carlito"/>
              </a:rPr>
              <a:t> </a:t>
            </a:r>
            <a:r>
              <a:rPr sz="2400" spc="-25">
                <a:solidFill>
                  <a:srgbClr val="363636"/>
                </a:solidFill>
                <a:latin typeface="UKIJ CJK"/>
                <a:cs typeface="UKIJ CJK"/>
              </a:rPr>
              <a:t>端口号</a:t>
            </a:r>
            <a:r>
              <a:rPr lang="zh-CN" altLang="en-US" sz="2400" spc="-25">
                <a:solidFill>
                  <a:srgbClr val="363636"/>
                </a:solidFill>
                <a:latin typeface="UKIJ CJK"/>
                <a:cs typeface="UKIJ CJK"/>
              </a:rPr>
              <a:t>；</a:t>
            </a:r>
            <a:endParaRPr lang="en-US" altLang="zh-CN" sz="2400" spc="-25">
              <a:solidFill>
                <a:srgbClr val="363636"/>
              </a:solidFill>
              <a:latin typeface="UKIJ CJK"/>
              <a:cs typeface="UKIJ CJK"/>
            </a:endParaRPr>
          </a:p>
          <a:p>
            <a:pPr marL="12700">
              <a:lnSpc>
                <a:spcPct val="100000"/>
              </a:lnSpc>
              <a:spcBef>
                <a:spcPts val="100"/>
              </a:spcBef>
            </a:pPr>
            <a:r>
              <a:rPr lang="en-US" altLang="zh-CN" sz="2400" spc="-25">
                <a:solidFill>
                  <a:srgbClr val="363636"/>
                </a:solidFill>
                <a:latin typeface="UKIJ CJK"/>
                <a:cs typeface="UKIJ CJK"/>
              </a:rPr>
              <a:t>                       release_region(unsigned int start, unsigned int num)</a:t>
            </a:r>
            <a:r>
              <a:rPr lang="zh-CN" altLang="en-US" sz="2400" spc="-25">
                <a:solidFill>
                  <a:srgbClr val="363636"/>
                </a:solidFill>
                <a:latin typeface="UKIJ CJK"/>
                <a:cs typeface="UKIJ CJK"/>
              </a:rPr>
              <a:t>用于释放</a:t>
            </a:r>
            <a:r>
              <a:rPr lang="en-US" altLang="zh-CN" sz="2400" spc="-25">
                <a:solidFill>
                  <a:srgbClr val="363636"/>
                </a:solidFill>
                <a:latin typeface="UKIJ CJK"/>
                <a:cs typeface="UKIJ CJK"/>
              </a:rPr>
              <a:t>IO</a:t>
            </a:r>
            <a:r>
              <a:rPr lang="zh-CN" altLang="en-US" sz="2400" spc="-25">
                <a:solidFill>
                  <a:srgbClr val="363636"/>
                </a:solidFill>
                <a:latin typeface="UKIJ CJK"/>
                <a:cs typeface="UKIJ CJK"/>
              </a:rPr>
              <a:t>端口号</a:t>
            </a:r>
            <a:endParaRPr lang="en-US" sz="2400" spc="-25">
              <a:solidFill>
                <a:srgbClr val="363636"/>
              </a:solidFill>
              <a:latin typeface="UKIJ CJK"/>
              <a:cs typeface="UKIJ CJ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803653"/>
            <a:ext cx="10323195" cy="4134465"/>
          </a:xfrm>
          <a:prstGeom prst="rect">
            <a:avLst/>
          </a:prstGeom>
        </p:spPr>
        <p:txBody>
          <a:bodyPr vert="horz" wrap="square" lIns="0" tIns="12700" rIns="0" bIns="0" rtlCol="0">
            <a:spAutoFit/>
          </a:bodyPr>
          <a:lstStyle/>
          <a:p>
            <a:pPr marL="240665" indent="-227965">
              <a:lnSpc>
                <a:spcPts val="3190"/>
              </a:lnSpc>
              <a:spcBef>
                <a:spcPts val="100"/>
              </a:spcBef>
              <a:buFont typeface="Arial"/>
              <a:buChar char="•"/>
              <a:tabLst>
                <a:tab pos="240665" algn="l"/>
              </a:tabLst>
            </a:pPr>
            <a:r>
              <a:rPr sz="2800" spc="95" dirty="0">
                <a:latin typeface="UKIJ CJK"/>
                <a:cs typeface="UKIJ CJK"/>
              </a:rPr>
              <a:t>void</a:t>
            </a:r>
            <a:r>
              <a:rPr sz="2800" spc="135" dirty="0">
                <a:latin typeface="UKIJ CJK"/>
                <a:cs typeface="UKIJ CJK"/>
              </a:rPr>
              <a:t> </a:t>
            </a:r>
            <a:r>
              <a:rPr sz="2800" spc="75" dirty="0">
                <a:latin typeface="UKIJ CJK"/>
                <a:cs typeface="UKIJ CJK"/>
              </a:rPr>
              <a:t>request_region(unsigned</a:t>
            </a:r>
            <a:r>
              <a:rPr sz="2800" spc="175" dirty="0">
                <a:latin typeface="UKIJ CJK"/>
                <a:cs typeface="UKIJ CJK"/>
              </a:rPr>
              <a:t> </a:t>
            </a:r>
            <a:r>
              <a:rPr sz="2800" spc="135" dirty="0">
                <a:latin typeface="UKIJ CJK"/>
                <a:cs typeface="UKIJ CJK"/>
              </a:rPr>
              <a:t>long</a:t>
            </a:r>
            <a:r>
              <a:rPr sz="2800" spc="130" dirty="0">
                <a:latin typeface="UKIJ CJK"/>
                <a:cs typeface="UKIJ CJK"/>
              </a:rPr>
              <a:t> </a:t>
            </a:r>
            <a:r>
              <a:rPr sz="2800" spc="-10" dirty="0">
                <a:solidFill>
                  <a:srgbClr val="44536A"/>
                </a:solidFill>
                <a:latin typeface="UKIJ CJK"/>
                <a:cs typeface="UKIJ CJK"/>
              </a:rPr>
              <a:t>from</a:t>
            </a:r>
            <a:r>
              <a:rPr sz="2800" spc="-10" dirty="0">
                <a:latin typeface="UKIJ CJK"/>
                <a:cs typeface="UKIJ CJK"/>
              </a:rPr>
              <a:t>,</a:t>
            </a:r>
            <a:endParaRPr sz="2800">
              <a:latin typeface="UKIJ CJK"/>
              <a:cs typeface="UKIJ CJK"/>
            </a:endParaRPr>
          </a:p>
          <a:p>
            <a:pPr marL="3805554" marR="3171825" indent="-68580">
              <a:lnSpc>
                <a:spcPts val="3020"/>
              </a:lnSpc>
              <a:spcBef>
                <a:spcPts val="215"/>
              </a:spcBef>
            </a:pPr>
            <a:r>
              <a:rPr sz="2800" spc="90" dirty="0">
                <a:latin typeface="UKIJ CJK"/>
                <a:cs typeface="UKIJ CJK"/>
              </a:rPr>
              <a:t>unsigned</a:t>
            </a:r>
            <a:r>
              <a:rPr sz="2800" spc="140" dirty="0">
                <a:latin typeface="UKIJ CJK"/>
                <a:cs typeface="UKIJ CJK"/>
              </a:rPr>
              <a:t> </a:t>
            </a:r>
            <a:r>
              <a:rPr sz="2800" spc="135" dirty="0">
                <a:latin typeface="UKIJ CJK"/>
                <a:cs typeface="UKIJ CJK"/>
              </a:rPr>
              <a:t>long</a:t>
            </a:r>
            <a:r>
              <a:rPr sz="2800" spc="114" dirty="0">
                <a:latin typeface="UKIJ CJK"/>
                <a:cs typeface="UKIJ CJK"/>
              </a:rPr>
              <a:t> </a:t>
            </a:r>
            <a:r>
              <a:rPr sz="2800" spc="-20" dirty="0">
                <a:solidFill>
                  <a:srgbClr val="44536A"/>
                </a:solidFill>
                <a:latin typeface="UKIJ CJK"/>
                <a:cs typeface="UKIJ CJK"/>
              </a:rPr>
              <a:t>num</a:t>
            </a:r>
            <a:r>
              <a:rPr sz="2800" spc="-20" dirty="0">
                <a:latin typeface="UKIJ CJK"/>
                <a:cs typeface="UKIJ CJK"/>
              </a:rPr>
              <a:t>, </a:t>
            </a:r>
            <a:r>
              <a:rPr sz="2800" spc="80" dirty="0">
                <a:latin typeface="UKIJ CJK"/>
                <a:cs typeface="UKIJ CJK"/>
              </a:rPr>
              <a:t>const</a:t>
            </a:r>
            <a:r>
              <a:rPr sz="2800" spc="165" dirty="0">
                <a:latin typeface="UKIJ CJK"/>
                <a:cs typeface="UKIJ CJK"/>
              </a:rPr>
              <a:t> </a:t>
            </a:r>
            <a:r>
              <a:rPr sz="2800" dirty="0">
                <a:latin typeface="UKIJ CJK"/>
                <a:cs typeface="UKIJ CJK"/>
              </a:rPr>
              <a:t>char</a:t>
            </a:r>
            <a:r>
              <a:rPr sz="2800" spc="180" dirty="0">
                <a:latin typeface="UKIJ CJK"/>
                <a:cs typeface="UKIJ CJK"/>
              </a:rPr>
              <a:t> </a:t>
            </a:r>
            <a:r>
              <a:rPr sz="2800" spc="-10" dirty="0">
                <a:latin typeface="UKIJ CJK"/>
                <a:cs typeface="UKIJ CJK"/>
              </a:rPr>
              <a:t>*</a:t>
            </a:r>
            <a:r>
              <a:rPr sz="2800" spc="-10" dirty="0">
                <a:solidFill>
                  <a:srgbClr val="44536A"/>
                </a:solidFill>
                <a:latin typeface="UKIJ CJK"/>
                <a:cs typeface="UKIJ CJK"/>
              </a:rPr>
              <a:t>name</a:t>
            </a:r>
            <a:r>
              <a:rPr sz="2800" spc="-10" dirty="0">
                <a:latin typeface="UKIJ CJK"/>
                <a:cs typeface="UKIJ CJK"/>
              </a:rPr>
              <a:t>)</a:t>
            </a:r>
            <a:endParaRPr sz="2800">
              <a:latin typeface="UKIJ CJK"/>
              <a:cs typeface="UKIJ CJK"/>
            </a:endParaRPr>
          </a:p>
          <a:p>
            <a:pPr marL="696595" lvl="1" indent="-227329">
              <a:lnSpc>
                <a:spcPts val="2730"/>
              </a:lnSpc>
              <a:spcBef>
                <a:spcPts val="195"/>
              </a:spcBef>
              <a:buFont typeface="Arial"/>
              <a:buChar char="•"/>
              <a:tabLst>
                <a:tab pos="696595" algn="l"/>
              </a:tabLst>
            </a:pPr>
            <a:r>
              <a:rPr sz="2400" spc="-5" dirty="0">
                <a:latin typeface="UKIJ CJK"/>
                <a:cs typeface="UKIJ CJK"/>
              </a:rPr>
              <a:t>这个函数用来申请一块输入输出区域。</a:t>
            </a:r>
            <a:endParaRPr sz="2400">
              <a:latin typeface="UKIJ CJK"/>
              <a:cs typeface="UKIJ CJK"/>
            </a:endParaRPr>
          </a:p>
          <a:p>
            <a:pPr marL="697865">
              <a:lnSpc>
                <a:spcPts val="2590"/>
              </a:lnSpc>
            </a:pPr>
            <a:r>
              <a:rPr sz="2400" spc="-10" dirty="0">
                <a:latin typeface="UKIJ CJK"/>
                <a:cs typeface="UKIJ CJK"/>
              </a:rPr>
              <a:t>如果这段</a:t>
            </a:r>
            <a:r>
              <a:rPr sz="2400" spc="50" dirty="0">
                <a:latin typeface="UKIJ CJK"/>
                <a:cs typeface="UKIJ CJK"/>
              </a:rPr>
              <a:t>I/O</a:t>
            </a:r>
            <a:r>
              <a:rPr sz="2400" spc="-15" dirty="0">
                <a:latin typeface="UKIJ CJK"/>
                <a:cs typeface="UKIJ CJK"/>
              </a:rPr>
              <a:t>端口没有被占用，在我们的驱动程序中就可以使用它。在使</a:t>
            </a:r>
            <a:endParaRPr sz="2400">
              <a:latin typeface="UKIJ CJK"/>
              <a:cs typeface="UKIJ CJK"/>
            </a:endParaRPr>
          </a:p>
          <a:p>
            <a:pPr marL="697865">
              <a:lnSpc>
                <a:spcPts val="2590"/>
              </a:lnSpc>
            </a:pPr>
            <a:r>
              <a:rPr sz="2400" spc="-5" dirty="0">
                <a:latin typeface="UKIJ CJK"/>
                <a:cs typeface="UKIJ CJK"/>
              </a:rPr>
              <a:t>用之前，必须向系统登记，以防止被其他程序占用。登记后，在</a:t>
            </a:r>
            <a:endParaRPr sz="2400">
              <a:latin typeface="UKIJ CJK"/>
              <a:cs typeface="UKIJ CJK"/>
            </a:endParaRPr>
          </a:p>
          <a:p>
            <a:pPr marL="697865">
              <a:lnSpc>
                <a:spcPts val="2730"/>
              </a:lnSpc>
            </a:pPr>
            <a:r>
              <a:rPr sz="2400" spc="75" dirty="0">
                <a:latin typeface="UKIJ CJK"/>
                <a:cs typeface="UKIJ CJK"/>
              </a:rPr>
              <a:t>/proc/ioports</a:t>
            </a:r>
            <a:r>
              <a:rPr sz="2400" spc="-5" dirty="0">
                <a:latin typeface="UKIJ CJK"/>
                <a:cs typeface="UKIJ CJK"/>
              </a:rPr>
              <a:t>文件中可以看到你登记的</a:t>
            </a:r>
            <a:r>
              <a:rPr sz="2400" spc="65" dirty="0">
                <a:latin typeface="UKIJ CJK"/>
                <a:cs typeface="UKIJ CJK"/>
              </a:rPr>
              <a:t>io</a:t>
            </a:r>
            <a:r>
              <a:rPr sz="2400" spc="-30">
                <a:latin typeface="UKIJ CJK"/>
                <a:cs typeface="UKIJ CJK"/>
              </a:rPr>
              <a:t>口。</a:t>
            </a:r>
            <a:endParaRPr lang="en-US" sz="2400" spc="-30">
              <a:latin typeface="UKIJ CJK"/>
              <a:cs typeface="UKIJ CJK"/>
            </a:endParaRPr>
          </a:p>
          <a:p>
            <a:pPr marL="697865">
              <a:lnSpc>
                <a:spcPts val="2730"/>
              </a:lnSpc>
            </a:pPr>
            <a:r>
              <a:rPr lang="zh-CN" altLang="en-US" sz="2400" spc="-30">
                <a:latin typeface="UKIJ CJK"/>
                <a:cs typeface="UKIJ CJK"/>
              </a:rPr>
              <a:t>头文件：</a:t>
            </a:r>
            <a:r>
              <a:rPr lang="en-US" altLang="zh-CN" sz="2400" spc="-30">
                <a:latin typeface="UKIJ CJK"/>
                <a:cs typeface="UKIJ CJK"/>
              </a:rPr>
              <a:t>&lt;linux/ioport.h&gt;</a:t>
            </a:r>
            <a:endParaRPr sz="2400">
              <a:latin typeface="UKIJ CJK"/>
              <a:cs typeface="UKIJ CJK"/>
            </a:endParaRPr>
          </a:p>
          <a:p>
            <a:pPr marL="1308100" lvl="1" indent="-838835">
              <a:lnSpc>
                <a:spcPct val="100000"/>
              </a:lnSpc>
              <a:spcBef>
                <a:spcPts val="225"/>
              </a:spcBef>
              <a:buFont typeface="Arial"/>
              <a:buChar char="•"/>
              <a:tabLst>
                <a:tab pos="1308100" algn="l"/>
              </a:tabLst>
            </a:pPr>
            <a:r>
              <a:rPr sz="2400" spc="-5" dirty="0">
                <a:latin typeface="UKIJ CJK"/>
                <a:cs typeface="UKIJ CJK"/>
              </a:rPr>
              <a:t>参数</a:t>
            </a:r>
            <a:r>
              <a:rPr sz="2400" spc="50" dirty="0">
                <a:latin typeface="UKIJ CJK"/>
                <a:cs typeface="UKIJ CJK"/>
              </a:rPr>
              <a:t>1：io</a:t>
            </a:r>
            <a:r>
              <a:rPr sz="2400" spc="-10" dirty="0">
                <a:latin typeface="UKIJ CJK"/>
                <a:cs typeface="UKIJ CJK"/>
              </a:rPr>
              <a:t>端口的基地址。</a:t>
            </a:r>
            <a:endParaRPr sz="2400">
              <a:latin typeface="UKIJ CJK"/>
              <a:cs typeface="UKIJ CJK"/>
            </a:endParaRPr>
          </a:p>
          <a:p>
            <a:pPr marL="1308100" lvl="1" indent="-838835">
              <a:lnSpc>
                <a:spcPct val="100000"/>
              </a:lnSpc>
              <a:spcBef>
                <a:spcPts val="220"/>
              </a:spcBef>
              <a:buFont typeface="Arial"/>
              <a:buChar char="•"/>
              <a:tabLst>
                <a:tab pos="1308100" algn="l"/>
              </a:tabLst>
            </a:pPr>
            <a:r>
              <a:rPr sz="2400" spc="-5" dirty="0">
                <a:latin typeface="UKIJ CJK"/>
                <a:cs typeface="UKIJ CJK"/>
              </a:rPr>
              <a:t>参数</a:t>
            </a:r>
            <a:r>
              <a:rPr sz="2400" dirty="0">
                <a:latin typeface="UKIJ CJK"/>
                <a:cs typeface="UKIJ CJK"/>
              </a:rPr>
              <a:t>2：io</a:t>
            </a:r>
            <a:r>
              <a:rPr sz="2400" spc="-10" dirty="0">
                <a:latin typeface="UKIJ CJK"/>
                <a:cs typeface="UKIJ CJK"/>
              </a:rPr>
              <a:t>端口占用的范围。</a:t>
            </a:r>
            <a:endParaRPr sz="2400">
              <a:latin typeface="UKIJ CJK"/>
              <a:cs typeface="UKIJ CJK"/>
            </a:endParaRPr>
          </a:p>
          <a:p>
            <a:pPr marL="1308100" lvl="1" indent="-838835">
              <a:lnSpc>
                <a:spcPct val="100000"/>
              </a:lnSpc>
              <a:spcBef>
                <a:spcPts val="200"/>
              </a:spcBef>
              <a:buFont typeface="Arial"/>
              <a:buChar char="•"/>
              <a:tabLst>
                <a:tab pos="1308100" algn="l"/>
              </a:tabLst>
            </a:pPr>
            <a:r>
              <a:rPr sz="2400" spc="-5" dirty="0">
                <a:latin typeface="UKIJ CJK"/>
                <a:cs typeface="UKIJ CJK"/>
              </a:rPr>
              <a:t>参数</a:t>
            </a:r>
            <a:r>
              <a:rPr sz="2400" dirty="0">
                <a:latin typeface="UKIJ CJK"/>
                <a:cs typeface="UKIJ CJK"/>
              </a:rPr>
              <a:t>3：使用这段</a:t>
            </a:r>
            <a:r>
              <a:rPr sz="2400" spc="65" dirty="0">
                <a:latin typeface="UKIJ CJK"/>
                <a:cs typeface="UKIJ CJK"/>
              </a:rPr>
              <a:t>io</a:t>
            </a:r>
            <a:r>
              <a:rPr sz="2400" spc="-10" dirty="0">
                <a:latin typeface="UKIJ CJK"/>
                <a:cs typeface="UKIJ CJK"/>
              </a:rPr>
              <a:t>地址的设备名。</a:t>
            </a:r>
            <a:endParaRPr sz="2400">
              <a:latin typeface="UKIJ CJK"/>
              <a:cs typeface="UKIJ CJ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341353"/>
            <a:ext cx="10473690" cy="4363085"/>
          </a:xfrm>
          <a:prstGeom prst="rect">
            <a:avLst/>
          </a:prstGeom>
        </p:spPr>
        <p:txBody>
          <a:bodyPr vert="horz" wrap="square" lIns="0" tIns="45720" rIns="0" bIns="0" rtlCol="0">
            <a:spAutoFit/>
          </a:bodyPr>
          <a:lstStyle/>
          <a:p>
            <a:pPr marL="240665" indent="-227965">
              <a:lnSpc>
                <a:spcPct val="100000"/>
              </a:lnSpc>
              <a:spcBef>
                <a:spcPts val="360"/>
              </a:spcBef>
              <a:buFont typeface="Arial"/>
              <a:buChar char="•"/>
              <a:tabLst>
                <a:tab pos="240665" algn="l"/>
              </a:tabLst>
            </a:pPr>
            <a:r>
              <a:rPr sz="2800" spc="-5" dirty="0">
                <a:latin typeface="UKIJ CJK"/>
                <a:cs typeface="UKIJ CJK"/>
              </a:rPr>
              <a:t>输入端口具有的能力：</a:t>
            </a:r>
            <a:endParaRPr sz="2800">
              <a:latin typeface="UKIJ CJK"/>
              <a:cs typeface="UKIJ CJK"/>
            </a:endParaRPr>
          </a:p>
          <a:p>
            <a:pPr marL="696595" marR="14604" lvl="1" indent="-227329">
              <a:lnSpc>
                <a:spcPct val="90100"/>
              </a:lnSpc>
              <a:spcBef>
                <a:spcPts val="505"/>
              </a:spcBef>
              <a:buFont typeface="Arial"/>
              <a:buChar char="•"/>
              <a:tabLst>
                <a:tab pos="697865" algn="l"/>
              </a:tabLst>
            </a:pPr>
            <a:r>
              <a:rPr sz="2400" spc="105" dirty="0">
                <a:latin typeface="UKIJ CJK"/>
                <a:cs typeface="UKIJ CJK"/>
              </a:rPr>
              <a:t>CPU</a:t>
            </a:r>
            <a:r>
              <a:rPr sz="2400" dirty="0">
                <a:latin typeface="UKIJ CJK"/>
                <a:cs typeface="UKIJ CJK"/>
              </a:rPr>
              <a:t>从输入端口输入数据时，要求外部设备事先将数据准备好，当外设	有数据要发给</a:t>
            </a:r>
            <a:r>
              <a:rPr sz="2400" spc="105" dirty="0">
                <a:latin typeface="UKIJ CJK"/>
                <a:cs typeface="UKIJ CJK"/>
              </a:rPr>
              <a:t>CPU</a:t>
            </a:r>
            <a:r>
              <a:rPr sz="2400" dirty="0">
                <a:latin typeface="UKIJ CJK"/>
                <a:cs typeface="UKIJ CJK"/>
              </a:rPr>
              <a:t>时，数据应先保存在输入端口上，不能直接进入系统	</a:t>
            </a:r>
            <a:r>
              <a:rPr sz="2400" spc="-5" dirty="0">
                <a:latin typeface="UKIJ CJK"/>
                <a:cs typeface="UKIJ CJK"/>
              </a:rPr>
              <a:t>的数据总线上，当需要读取数据时，输入端口就把数据放到数据总线上，	</a:t>
            </a:r>
            <a:r>
              <a:rPr sz="2400" dirty="0">
                <a:latin typeface="UKIJ CJK"/>
                <a:cs typeface="UKIJ CJK"/>
              </a:rPr>
              <a:t>这就是输入端口必须具有的通断控制能力。</a:t>
            </a:r>
            <a:endParaRPr sz="2400">
              <a:latin typeface="UKIJ CJK"/>
              <a:cs typeface="UKIJ CJK"/>
            </a:endParaRPr>
          </a:p>
          <a:p>
            <a:pPr marL="696595" lvl="1" indent="-227329">
              <a:lnSpc>
                <a:spcPts val="2730"/>
              </a:lnSpc>
              <a:spcBef>
                <a:spcPts val="220"/>
              </a:spcBef>
              <a:buFont typeface="Arial"/>
              <a:buChar char="•"/>
              <a:tabLst>
                <a:tab pos="696595" algn="l"/>
              </a:tabLst>
            </a:pPr>
            <a:r>
              <a:rPr sz="2400" spc="-10" dirty="0">
                <a:latin typeface="UKIJ CJK"/>
                <a:cs typeface="UKIJ CJK"/>
              </a:rPr>
              <a:t>总线结构的计算机系统，除了</a:t>
            </a:r>
            <a:r>
              <a:rPr sz="2400" spc="105" dirty="0">
                <a:latin typeface="UKIJ CJK"/>
                <a:cs typeface="UKIJ CJK"/>
              </a:rPr>
              <a:t>CPU</a:t>
            </a:r>
            <a:r>
              <a:rPr sz="2400" spc="-15" dirty="0">
                <a:latin typeface="UKIJ CJK"/>
                <a:cs typeface="UKIJ CJK"/>
              </a:rPr>
              <a:t>任何其他部件都不能直接加载数据到</a:t>
            </a:r>
            <a:endParaRPr sz="2400">
              <a:latin typeface="UKIJ CJK"/>
              <a:cs typeface="UKIJ CJK"/>
            </a:endParaRPr>
          </a:p>
          <a:p>
            <a:pPr marL="697865">
              <a:lnSpc>
                <a:spcPts val="2730"/>
              </a:lnSpc>
            </a:pPr>
            <a:r>
              <a:rPr sz="2400" spc="-10" dirty="0">
                <a:latin typeface="UKIJ CJK"/>
                <a:cs typeface="UKIJ CJK"/>
              </a:rPr>
              <a:t>数据总线上。</a:t>
            </a:r>
            <a:endParaRPr sz="2400">
              <a:latin typeface="UKIJ CJK"/>
              <a:cs typeface="UKIJ CJK"/>
            </a:endParaRPr>
          </a:p>
          <a:p>
            <a:pPr marL="696595" lvl="1" indent="-227329">
              <a:lnSpc>
                <a:spcPts val="2730"/>
              </a:lnSpc>
              <a:spcBef>
                <a:spcPts val="220"/>
              </a:spcBef>
              <a:buFont typeface="Arial"/>
              <a:buChar char="•"/>
              <a:tabLst>
                <a:tab pos="696595" algn="l"/>
              </a:tabLst>
            </a:pPr>
            <a:r>
              <a:rPr sz="2400" spc="-5" dirty="0">
                <a:latin typeface="UKIJ CJK"/>
                <a:cs typeface="UKIJ CJK"/>
              </a:rPr>
              <a:t>设备的接口电路挂接在系统总线上，但是设备输出的数据不能直接加载</a:t>
            </a:r>
            <a:endParaRPr sz="2400">
              <a:latin typeface="UKIJ CJK"/>
              <a:cs typeface="UKIJ CJK"/>
            </a:endParaRPr>
          </a:p>
          <a:p>
            <a:pPr marL="697865">
              <a:lnSpc>
                <a:spcPts val="2730"/>
              </a:lnSpc>
            </a:pPr>
            <a:r>
              <a:rPr sz="2400" spc="-20" dirty="0">
                <a:latin typeface="UKIJ CJK"/>
                <a:cs typeface="UKIJ CJK"/>
              </a:rPr>
              <a:t>到数据总线。</a:t>
            </a:r>
            <a:endParaRPr sz="2400">
              <a:latin typeface="UKIJ CJK"/>
              <a:cs typeface="UKIJ CJK"/>
            </a:endParaRPr>
          </a:p>
          <a:p>
            <a:pPr marL="696595" marR="5080" lvl="1" indent="-227329">
              <a:lnSpc>
                <a:spcPct val="90000"/>
              </a:lnSpc>
              <a:spcBef>
                <a:spcPts val="509"/>
              </a:spcBef>
              <a:buFont typeface="Arial"/>
              <a:buChar char="•"/>
              <a:tabLst>
                <a:tab pos="697865" algn="l"/>
              </a:tabLst>
            </a:pPr>
            <a:r>
              <a:rPr sz="2400" spc="140" dirty="0">
                <a:latin typeface="UKIJ CJK"/>
                <a:cs typeface="UKIJ CJK"/>
              </a:rPr>
              <a:t>接口上需要有一个“开关”一样的电路，当</a:t>
            </a:r>
            <a:r>
              <a:rPr sz="2400" spc="105" dirty="0">
                <a:latin typeface="UKIJ CJK"/>
                <a:cs typeface="UKIJ CJK"/>
              </a:rPr>
              <a:t>CPU</a:t>
            </a:r>
            <a:r>
              <a:rPr sz="2400" spc="-5" dirty="0">
                <a:latin typeface="UKIJ CJK"/>
                <a:cs typeface="UKIJ CJK"/>
              </a:rPr>
              <a:t>读取外部设备的数据时，	</a:t>
            </a:r>
            <a:r>
              <a:rPr sz="2400" spc="80" dirty="0">
                <a:latin typeface="UKIJ CJK"/>
                <a:cs typeface="UKIJ CJK"/>
              </a:rPr>
              <a:t>这个“开关”就将设备的数据加载到数据总线上，然后</a:t>
            </a:r>
            <a:r>
              <a:rPr sz="2400" spc="105" dirty="0">
                <a:latin typeface="UKIJ CJK"/>
                <a:cs typeface="UKIJ CJK"/>
              </a:rPr>
              <a:t>CPU</a:t>
            </a:r>
            <a:r>
              <a:rPr sz="2400" spc="-20" dirty="0">
                <a:latin typeface="UKIJ CJK"/>
                <a:cs typeface="UKIJ CJK"/>
              </a:rPr>
              <a:t>通过数据总</a:t>
            </a:r>
            <a:r>
              <a:rPr sz="2400" spc="600" dirty="0">
                <a:latin typeface="UKIJ CJK"/>
                <a:cs typeface="UKIJ CJK"/>
              </a:rPr>
              <a:t> </a:t>
            </a:r>
            <a:r>
              <a:rPr sz="2400" spc="-10" dirty="0">
                <a:latin typeface="UKIJ CJK"/>
                <a:cs typeface="UKIJ CJK"/>
              </a:rPr>
              <a:t>线	接收数据。</a:t>
            </a:r>
            <a:endParaRPr sz="2400">
              <a:latin typeface="UKIJ CJK"/>
              <a:cs typeface="UKIJ CJ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5030216" cy="802957"/>
          </a:xfrm>
          <a:prstGeom prst="rect">
            <a:avLst/>
          </a:prstGeom>
        </p:spPr>
      </p:pic>
      <p:sp>
        <p:nvSpPr>
          <p:cNvPr id="11" name="object 11"/>
          <p:cNvSpPr txBox="1"/>
          <p:nvPr/>
        </p:nvSpPr>
        <p:spPr>
          <a:xfrm>
            <a:off x="917257" y="1803653"/>
            <a:ext cx="10238740" cy="1857375"/>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dirty="0">
                <a:latin typeface="UKIJ CJK"/>
                <a:cs typeface="UKIJ CJK"/>
              </a:rPr>
              <a:t>编写内核模块，调用内核相关接口，实现申请</a:t>
            </a:r>
            <a:r>
              <a:rPr sz="2800" spc="65" dirty="0">
                <a:latin typeface="UKIJ CJK"/>
                <a:cs typeface="UKIJ CJK"/>
              </a:rPr>
              <a:t>I/O</a:t>
            </a:r>
            <a:r>
              <a:rPr sz="2800" dirty="0">
                <a:latin typeface="UKIJ CJK"/>
                <a:cs typeface="UKIJ CJK"/>
              </a:rPr>
              <a:t>端口、读写</a:t>
            </a:r>
            <a:r>
              <a:rPr sz="2800" spc="40" dirty="0">
                <a:latin typeface="UKIJ CJK"/>
                <a:cs typeface="UKIJ CJK"/>
              </a:rPr>
              <a:t>I/O</a:t>
            </a:r>
            <a:r>
              <a:rPr sz="2800" spc="-10" dirty="0">
                <a:latin typeface="UKIJ CJK"/>
                <a:cs typeface="UKIJ CJK"/>
              </a:rPr>
              <a:t>端口、释放</a:t>
            </a:r>
            <a:r>
              <a:rPr sz="2800" spc="60" dirty="0">
                <a:latin typeface="UKIJ CJK"/>
                <a:cs typeface="UKIJ CJK"/>
              </a:rPr>
              <a:t>I/O</a:t>
            </a:r>
            <a:r>
              <a:rPr sz="2800" spc="-5" dirty="0">
                <a:latin typeface="UKIJ CJK"/>
                <a:cs typeface="UKIJ CJK"/>
              </a:rPr>
              <a:t>端口；并打印输出相关信息。</a:t>
            </a:r>
            <a:endParaRPr sz="2800">
              <a:latin typeface="UKIJ CJK"/>
              <a:cs typeface="UKIJ CJK"/>
            </a:endParaRPr>
          </a:p>
          <a:p>
            <a:pPr marL="240665" indent="-227965">
              <a:lnSpc>
                <a:spcPct val="100000"/>
              </a:lnSpc>
              <a:spcBef>
                <a:spcPts val="620"/>
              </a:spcBef>
              <a:buFont typeface="Arial"/>
              <a:buChar char="•"/>
              <a:tabLst>
                <a:tab pos="240665" algn="l"/>
              </a:tabLst>
            </a:pPr>
            <a:r>
              <a:rPr sz="2800" dirty="0">
                <a:latin typeface="UKIJ CJK"/>
                <a:cs typeface="UKIJ CJK"/>
              </a:rPr>
              <a:t>编写</a:t>
            </a:r>
            <a:r>
              <a:rPr sz="2800" spc="45" dirty="0">
                <a:latin typeface="UKIJ CJK"/>
                <a:cs typeface="UKIJ CJK"/>
              </a:rPr>
              <a:t>makefile</a:t>
            </a:r>
            <a:r>
              <a:rPr sz="2800" dirty="0">
                <a:latin typeface="UKIJ CJK"/>
                <a:cs typeface="UKIJ CJK"/>
              </a:rPr>
              <a:t>文件，执行</a:t>
            </a:r>
            <a:r>
              <a:rPr sz="2800" spc="40" dirty="0">
                <a:latin typeface="UKIJ CJK"/>
                <a:cs typeface="UKIJ CJK"/>
              </a:rPr>
              <a:t>make；</a:t>
            </a:r>
            <a:endParaRPr sz="2800">
              <a:latin typeface="UKIJ CJK"/>
              <a:cs typeface="UKIJ CJK"/>
            </a:endParaRPr>
          </a:p>
          <a:p>
            <a:pPr marL="240665" indent="-227965">
              <a:lnSpc>
                <a:spcPct val="100000"/>
              </a:lnSpc>
              <a:spcBef>
                <a:spcPts val="660"/>
              </a:spcBef>
              <a:buFont typeface="Arial"/>
              <a:buChar char="•"/>
              <a:tabLst>
                <a:tab pos="240665" algn="l"/>
              </a:tabLst>
            </a:pPr>
            <a:r>
              <a:rPr sz="2800" spc="-15" dirty="0">
                <a:latin typeface="UKIJ CJK"/>
                <a:cs typeface="UKIJ CJK"/>
              </a:rPr>
              <a:t>加载模块，查看加载的模块内容。</a:t>
            </a:r>
            <a:endParaRPr sz="2800">
              <a:latin typeface="UKIJ CJK"/>
              <a:cs typeface="UKIJ CJK"/>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6148197" cy="802957"/>
          </a:xfrm>
          <a:prstGeom prst="rect">
            <a:avLst/>
          </a:prstGeom>
        </p:spPr>
      </p:pic>
      <p:sp>
        <p:nvSpPr>
          <p:cNvPr id="11" name="object 11"/>
          <p:cNvSpPr txBox="1">
            <a:spLocks noGrp="1"/>
          </p:cNvSpPr>
          <p:nvPr>
            <p:ph type="title"/>
          </p:nvPr>
        </p:nvSpPr>
        <p:spPr>
          <a:xfrm>
            <a:off x="2033651" y="1530730"/>
            <a:ext cx="208597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00"/>
                </a:solidFill>
              </a:rPr>
              <a:t>编译完成后环境内容</a:t>
            </a:r>
            <a:endParaRPr sz="1800"/>
          </a:p>
        </p:txBody>
      </p:sp>
      <p:pic>
        <p:nvPicPr>
          <p:cNvPr id="12" name="object 12"/>
          <p:cNvPicPr/>
          <p:nvPr/>
        </p:nvPicPr>
        <p:blipFill>
          <a:blip r:embed="rId3" cstate="print"/>
          <a:stretch>
            <a:fillRect/>
          </a:stretch>
        </p:blipFill>
        <p:spPr>
          <a:xfrm>
            <a:off x="2024379" y="1874520"/>
            <a:ext cx="8110220" cy="497839"/>
          </a:xfrm>
          <a:prstGeom prst="rect">
            <a:avLst/>
          </a:prstGeom>
        </p:spPr>
      </p:pic>
      <p:pic>
        <p:nvPicPr>
          <p:cNvPr id="13" name="object 13"/>
          <p:cNvPicPr/>
          <p:nvPr/>
        </p:nvPicPr>
        <p:blipFill>
          <a:blip r:embed="rId4" cstate="print"/>
          <a:stretch>
            <a:fillRect/>
          </a:stretch>
        </p:blipFill>
        <p:spPr>
          <a:xfrm>
            <a:off x="2024379" y="4846320"/>
            <a:ext cx="5811520" cy="1285240"/>
          </a:xfrm>
          <a:prstGeom prst="rect">
            <a:avLst/>
          </a:prstGeom>
        </p:spPr>
      </p:pic>
      <p:sp>
        <p:nvSpPr>
          <p:cNvPr id="14" name="object 14"/>
          <p:cNvSpPr/>
          <p:nvPr/>
        </p:nvSpPr>
        <p:spPr>
          <a:xfrm>
            <a:off x="2387600" y="3159760"/>
            <a:ext cx="3959860" cy="408940"/>
          </a:xfrm>
          <a:custGeom>
            <a:avLst/>
            <a:gdLst/>
            <a:ahLst/>
            <a:cxnLst/>
            <a:rect l="l" t="t" r="r" b="b"/>
            <a:pathLst>
              <a:path w="3959860" h="408939">
                <a:moveTo>
                  <a:pt x="3891661" y="0"/>
                </a:moveTo>
                <a:lnTo>
                  <a:pt x="68199" y="0"/>
                </a:lnTo>
                <a:lnTo>
                  <a:pt x="41630" y="5351"/>
                </a:lnTo>
                <a:lnTo>
                  <a:pt x="19954" y="19954"/>
                </a:lnTo>
                <a:lnTo>
                  <a:pt x="5351" y="41630"/>
                </a:lnTo>
                <a:lnTo>
                  <a:pt x="0" y="68199"/>
                </a:lnTo>
                <a:lnTo>
                  <a:pt x="0" y="340740"/>
                </a:lnTo>
                <a:lnTo>
                  <a:pt x="5351" y="367309"/>
                </a:lnTo>
                <a:lnTo>
                  <a:pt x="19954" y="388985"/>
                </a:lnTo>
                <a:lnTo>
                  <a:pt x="41630" y="403588"/>
                </a:lnTo>
                <a:lnTo>
                  <a:pt x="68199" y="408939"/>
                </a:lnTo>
                <a:lnTo>
                  <a:pt x="3891661" y="408939"/>
                </a:lnTo>
                <a:lnTo>
                  <a:pt x="3918229" y="403588"/>
                </a:lnTo>
                <a:lnTo>
                  <a:pt x="3939905" y="388985"/>
                </a:lnTo>
                <a:lnTo>
                  <a:pt x="3954508" y="367309"/>
                </a:lnTo>
                <a:lnTo>
                  <a:pt x="3959860" y="340740"/>
                </a:lnTo>
                <a:lnTo>
                  <a:pt x="3959860" y="68199"/>
                </a:lnTo>
                <a:lnTo>
                  <a:pt x="3954508" y="41630"/>
                </a:lnTo>
                <a:lnTo>
                  <a:pt x="3939905" y="19954"/>
                </a:lnTo>
                <a:lnTo>
                  <a:pt x="3918229" y="5351"/>
                </a:lnTo>
                <a:lnTo>
                  <a:pt x="3891661" y="0"/>
                </a:lnTo>
                <a:close/>
              </a:path>
            </a:pathLst>
          </a:custGeom>
          <a:solidFill>
            <a:srgbClr val="333333"/>
          </a:solidFill>
        </p:spPr>
        <p:txBody>
          <a:bodyPr wrap="square" lIns="0" tIns="0" rIns="0" bIns="0" rtlCol="0"/>
          <a:lstStyle/>
          <a:p>
            <a:endParaRPr/>
          </a:p>
        </p:txBody>
      </p:sp>
      <p:sp>
        <p:nvSpPr>
          <p:cNvPr id="15" name="object 15"/>
          <p:cNvSpPr/>
          <p:nvPr/>
        </p:nvSpPr>
        <p:spPr>
          <a:xfrm>
            <a:off x="2402839" y="4091940"/>
            <a:ext cx="3959860" cy="408940"/>
          </a:xfrm>
          <a:custGeom>
            <a:avLst/>
            <a:gdLst/>
            <a:ahLst/>
            <a:cxnLst/>
            <a:rect l="l" t="t" r="r" b="b"/>
            <a:pathLst>
              <a:path w="3959860" h="408939">
                <a:moveTo>
                  <a:pt x="3891661" y="0"/>
                </a:moveTo>
                <a:lnTo>
                  <a:pt x="68199" y="0"/>
                </a:lnTo>
                <a:lnTo>
                  <a:pt x="41630" y="5351"/>
                </a:lnTo>
                <a:lnTo>
                  <a:pt x="19954" y="19954"/>
                </a:lnTo>
                <a:lnTo>
                  <a:pt x="5351" y="41630"/>
                </a:lnTo>
                <a:lnTo>
                  <a:pt x="0" y="68199"/>
                </a:lnTo>
                <a:lnTo>
                  <a:pt x="0" y="340741"/>
                </a:lnTo>
                <a:lnTo>
                  <a:pt x="5351" y="367309"/>
                </a:lnTo>
                <a:lnTo>
                  <a:pt x="19954" y="388985"/>
                </a:lnTo>
                <a:lnTo>
                  <a:pt x="41630" y="403588"/>
                </a:lnTo>
                <a:lnTo>
                  <a:pt x="68199" y="408940"/>
                </a:lnTo>
                <a:lnTo>
                  <a:pt x="3891661" y="408940"/>
                </a:lnTo>
                <a:lnTo>
                  <a:pt x="3918229" y="403588"/>
                </a:lnTo>
                <a:lnTo>
                  <a:pt x="3939905" y="388985"/>
                </a:lnTo>
                <a:lnTo>
                  <a:pt x="3954508" y="367309"/>
                </a:lnTo>
                <a:lnTo>
                  <a:pt x="3959860" y="340741"/>
                </a:lnTo>
                <a:lnTo>
                  <a:pt x="3959860" y="68199"/>
                </a:lnTo>
                <a:lnTo>
                  <a:pt x="3954508" y="41630"/>
                </a:lnTo>
                <a:lnTo>
                  <a:pt x="3939905" y="19954"/>
                </a:lnTo>
                <a:lnTo>
                  <a:pt x="3918229" y="5351"/>
                </a:lnTo>
                <a:lnTo>
                  <a:pt x="3891661" y="0"/>
                </a:lnTo>
                <a:close/>
              </a:path>
            </a:pathLst>
          </a:custGeom>
          <a:solidFill>
            <a:srgbClr val="333333"/>
          </a:solidFill>
        </p:spPr>
        <p:txBody>
          <a:bodyPr wrap="square" lIns="0" tIns="0" rIns="0" bIns="0" rtlCol="0"/>
          <a:lstStyle/>
          <a:p>
            <a:endParaRPr/>
          </a:p>
        </p:txBody>
      </p:sp>
      <p:sp>
        <p:nvSpPr>
          <p:cNvPr id="16" name="object 16"/>
          <p:cNvSpPr txBox="1"/>
          <p:nvPr/>
        </p:nvSpPr>
        <p:spPr>
          <a:xfrm>
            <a:off x="2070100" y="2738627"/>
            <a:ext cx="4074160" cy="1695450"/>
          </a:xfrm>
          <a:prstGeom prst="rect">
            <a:avLst/>
          </a:prstGeom>
        </p:spPr>
        <p:txBody>
          <a:bodyPr vert="horz" wrap="square" lIns="0" tIns="107315" rIns="0" bIns="0" rtlCol="0">
            <a:spAutoFit/>
          </a:bodyPr>
          <a:lstStyle/>
          <a:p>
            <a:pPr marL="12700">
              <a:lnSpc>
                <a:spcPct val="100000"/>
              </a:lnSpc>
              <a:spcBef>
                <a:spcPts val="845"/>
              </a:spcBef>
            </a:pPr>
            <a:r>
              <a:rPr sz="1800" dirty="0">
                <a:latin typeface="Times New Roman"/>
                <a:cs typeface="Times New Roman"/>
              </a:rPr>
              <a:t>1</a:t>
            </a:r>
            <a:r>
              <a:rPr sz="1800" spc="-10" dirty="0">
                <a:latin typeface="UKIJ CJK"/>
                <a:cs typeface="UKIJ CJK"/>
              </a:rPr>
              <a:t>、安装内核模块</a:t>
            </a:r>
            <a:endParaRPr sz="1800">
              <a:latin typeface="UKIJ CJK"/>
              <a:cs typeface="UKIJ CJK"/>
            </a:endParaRPr>
          </a:p>
          <a:p>
            <a:pPr marL="427990">
              <a:lnSpc>
                <a:spcPct val="100000"/>
              </a:lnSpc>
              <a:spcBef>
                <a:spcPts val="740"/>
              </a:spcBef>
            </a:pPr>
            <a:r>
              <a:rPr sz="1800" b="1" dirty="0">
                <a:solidFill>
                  <a:srgbClr val="FFFFFF"/>
                </a:solidFill>
                <a:latin typeface="Trebuchet MS"/>
                <a:cs typeface="Trebuchet MS"/>
              </a:rPr>
              <a:t>sudo</a:t>
            </a:r>
            <a:r>
              <a:rPr sz="1800" b="1" spc="365" dirty="0">
                <a:solidFill>
                  <a:srgbClr val="FFFFFF"/>
                </a:solidFill>
                <a:latin typeface="Trebuchet MS"/>
                <a:cs typeface="Trebuchet MS"/>
              </a:rPr>
              <a:t> </a:t>
            </a:r>
            <a:r>
              <a:rPr sz="1800" b="1" dirty="0">
                <a:solidFill>
                  <a:srgbClr val="FFFFFF"/>
                </a:solidFill>
                <a:latin typeface="Trebuchet MS"/>
                <a:cs typeface="Trebuchet MS"/>
              </a:rPr>
              <a:t>insmod</a:t>
            </a:r>
            <a:r>
              <a:rPr sz="1800" b="1" spc="385" dirty="0">
                <a:solidFill>
                  <a:srgbClr val="FFFFFF"/>
                </a:solidFill>
                <a:latin typeface="Trebuchet MS"/>
                <a:cs typeface="Trebuchet MS"/>
              </a:rPr>
              <a:t> </a:t>
            </a:r>
            <a:r>
              <a:rPr sz="1800" b="1" spc="55" dirty="0">
                <a:solidFill>
                  <a:srgbClr val="FFFFFF"/>
                </a:solidFill>
                <a:latin typeface="Trebuchet MS"/>
                <a:cs typeface="Trebuchet MS"/>
              </a:rPr>
              <a:t>request_region.ko</a:t>
            </a:r>
            <a:endParaRPr sz="1800">
              <a:latin typeface="Trebuchet MS"/>
              <a:cs typeface="Trebuchet MS"/>
            </a:endParaRPr>
          </a:p>
          <a:p>
            <a:pPr marL="12700">
              <a:lnSpc>
                <a:spcPct val="100000"/>
              </a:lnSpc>
              <a:spcBef>
                <a:spcPts val="1420"/>
              </a:spcBef>
            </a:pPr>
            <a:r>
              <a:rPr sz="1800" dirty="0">
                <a:latin typeface="Times New Roman"/>
                <a:cs typeface="Times New Roman"/>
              </a:rPr>
              <a:t>2</a:t>
            </a:r>
            <a:r>
              <a:rPr sz="1800" spc="-10" dirty="0">
                <a:latin typeface="UKIJ CJK"/>
                <a:cs typeface="UKIJ CJK"/>
              </a:rPr>
              <a:t>、查看输出</a:t>
            </a:r>
            <a:endParaRPr sz="1800">
              <a:latin typeface="UKIJ CJK"/>
              <a:cs typeface="UKIJ CJK"/>
            </a:endParaRPr>
          </a:p>
          <a:p>
            <a:pPr marL="443230">
              <a:lnSpc>
                <a:spcPct val="100000"/>
              </a:lnSpc>
              <a:spcBef>
                <a:spcPts val="1600"/>
              </a:spcBef>
            </a:pPr>
            <a:r>
              <a:rPr sz="1800" b="1" dirty="0">
                <a:solidFill>
                  <a:srgbClr val="FFFFFF"/>
                </a:solidFill>
                <a:latin typeface="Trebuchet MS"/>
                <a:cs typeface="Trebuchet MS"/>
              </a:rPr>
              <a:t>sudo</a:t>
            </a:r>
            <a:r>
              <a:rPr sz="1800" b="1" spc="345" dirty="0">
                <a:solidFill>
                  <a:srgbClr val="FFFFFF"/>
                </a:solidFill>
                <a:latin typeface="Trebuchet MS"/>
                <a:cs typeface="Trebuchet MS"/>
              </a:rPr>
              <a:t> </a:t>
            </a:r>
            <a:r>
              <a:rPr sz="1800" b="1" spc="-20" dirty="0">
                <a:solidFill>
                  <a:srgbClr val="FFFFFF"/>
                </a:solidFill>
                <a:latin typeface="Trebuchet MS"/>
                <a:cs typeface="Trebuchet MS"/>
              </a:rPr>
              <a:t>dmesg</a:t>
            </a:r>
            <a:r>
              <a:rPr sz="1800" b="1" spc="360" dirty="0">
                <a:solidFill>
                  <a:srgbClr val="FFFFFF"/>
                </a:solidFill>
                <a:latin typeface="Trebuchet MS"/>
                <a:cs typeface="Trebuchet MS"/>
              </a:rPr>
              <a:t> </a:t>
            </a:r>
            <a:r>
              <a:rPr sz="1800" b="1" dirty="0">
                <a:solidFill>
                  <a:srgbClr val="FFFFFF"/>
                </a:solidFill>
                <a:latin typeface="Trebuchet MS"/>
                <a:cs typeface="Trebuchet MS"/>
              </a:rPr>
              <a:t>|</a:t>
            </a:r>
            <a:r>
              <a:rPr sz="1800" b="1" spc="350" dirty="0">
                <a:solidFill>
                  <a:srgbClr val="FFFFFF"/>
                </a:solidFill>
                <a:latin typeface="Trebuchet MS"/>
                <a:cs typeface="Trebuchet MS"/>
              </a:rPr>
              <a:t> </a:t>
            </a:r>
            <a:r>
              <a:rPr sz="1800" b="1" spc="295" dirty="0">
                <a:solidFill>
                  <a:srgbClr val="FFFFFF"/>
                </a:solidFill>
                <a:latin typeface="Trebuchet MS"/>
                <a:cs typeface="Trebuchet MS"/>
              </a:rPr>
              <a:t>tail</a:t>
            </a:r>
            <a:r>
              <a:rPr sz="1800" b="1" spc="335" dirty="0">
                <a:solidFill>
                  <a:srgbClr val="FFFFFF"/>
                </a:solidFill>
                <a:latin typeface="Trebuchet MS"/>
                <a:cs typeface="Trebuchet MS"/>
              </a:rPr>
              <a:t> </a:t>
            </a:r>
            <a:r>
              <a:rPr sz="1800" b="1" spc="330" dirty="0">
                <a:solidFill>
                  <a:srgbClr val="FFFFFF"/>
                </a:solidFill>
                <a:latin typeface="Trebuchet MS"/>
                <a:cs typeface="Trebuchet MS"/>
              </a:rPr>
              <a:t>-</a:t>
            </a:r>
            <a:r>
              <a:rPr sz="1800" b="1" dirty="0">
                <a:solidFill>
                  <a:srgbClr val="FFFFFF"/>
                </a:solidFill>
                <a:latin typeface="Trebuchet MS"/>
                <a:cs typeface="Trebuchet MS"/>
              </a:rPr>
              <a:t>n</a:t>
            </a:r>
            <a:r>
              <a:rPr sz="1800" b="1" spc="355" dirty="0">
                <a:solidFill>
                  <a:srgbClr val="FFFFFF"/>
                </a:solidFill>
                <a:latin typeface="Trebuchet MS"/>
                <a:cs typeface="Trebuchet MS"/>
              </a:rPr>
              <a:t> </a:t>
            </a:r>
            <a:r>
              <a:rPr sz="1800" b="1" spc="-50" dirty="0">
                <a:solidFill>
                  <a:srgbClr val="FFFFFF"/>
                </a:solidFill>
                <a:latin typeface="Trebuchet MS"/>
                <a:cs typeface="Trebuchet MS"/>
              </a:rPr>
              <a:t>5</a:t>
            </a:r>
            <a:endParaRPr sz="180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803653"/>
            <a:ext cx="4357370" cy="452120"/>
          </a:xfrm>
          <a:prstGeom prst="rect">
            <a:avLst/>
          </a:prstGeom>
        </p:spPr>
        <p:txBody>
          <a:bodyPr vert="horz" wrap="square" lIns="0" tIns="12700" rIns="0" bIns="0" rtlCol="0">
            <a:spAutoFit/>
          </a:bodyPr>
          <a:lstStyle/>
          <a:p>
            <a:pPr marL="240665" indent="-227965">
              <a:lnSpc>
                <a:spcPct val="100000"/>
              </a:lnSpc>
              <a:spcBef>
                <a:spcPts val="100"/>
              </a:spcBef>
              <a:buFont typeface="Arial"/>
              <a:buChar char="•"/>
              <a:tabLst>
                <a:tab pos="240665" algn="l"/>
              </a:tabLst>
            </a:pPr>
            <a:r>
              <a:rPr sz="2800" dirty="0">
                <a:latin typeface="UKIJ CJK"/>
                <a:cs typeface="UKIJ CJK"/>
              </a:rPr>
              <a:t>申请、读写、释放</a:t>
            </a:r>
            <a:r>
              <a:rPr sz="2800" spc="65" dirty="0">
                <a:latin typeface="UKIJ CJK"/>
                <a:cs typeface="UKIJ CJK"/>
              </a:rPr>
              <a:t>I/O</a:t>
            </a:r>
            <a:r>
              <a:rPr sz="2800" spc="-25" dirty="0">
                <a:latin typeface="UKIJ CJK"/>
                <a:cs typeface="UKIJ CJK"/>
              </a:rPr>
              <a:t>内存</a:t>
            </a:r>
            <a:endParaRPr sz="2800">
              <a:latin typeface="UKIJ CJK"/>
              <a:cs typeface="UKIJ CJ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794762" cy="802957"/>
          </a:xfrm>
          <a:prstGeom prst="rect">
            <a:avLst/>
          </a:prstGeom>
        </p:spPr>
      </p:pic>
      <p:sp>
        <p:nvSpPr>
          <p:cNvPr id="11" name="object 11"/>
          <p:cNvSpPr txBox="1"/>
          <p:nvPr/>
        </p:nvSpPr>
        <p:spPr>
          <a:xfrm>
            <a:off x="917257" y="1720098"/>
            <a:ext cx="10146665" cy="3495188"/>
          </a:xfrm>
          <a:prstGeom prst="rect">
            <a:avLst/>
          </a:prstGeom>
        </p:spPr>
        <p:txBody>
          <a:bodyPr vert="horz" wrap="square" lIns="0" tIns="95885" rIns="0" bIns="0" rtlCol="0">
            <a:spAutoFit/>
          </a:bodyPr>
          <a:lstStyle/>
          <a:p>
            <a:pPr marL="240665" indent="-227965">
              <a:lnSpc>
                <a:spcPct val="100000"/>
              </a:lnSpc>
              <a:spcBef>
                <a:spcPts val="755"/>
              </a:spcBef>
              <a:buFont typeface="Arial"/>
              <a:buChar char="•"/>
              <a:tabLst>
                <a:tab pos="240665" algn="l"/>
              </a:tabLst>
            </a:pPr>
            <a:r>
              <a:rPr sz="2800" dirty="0">
                <a:latin typeface="UKIJ CJK"/>
                <a:cs typeface="UKIJ CJK"/>
              </a:rPr>
              <a:t>任务一：用</a:t>
            </a:r>
            <a:r>
              <a:rPr sz="2800" spc="70" dirty="0">
                <a:latin typeface="UKIJ CJK"/>
                <a:cs typeface="UKIJ CJK"/>
              </a:rPr>
              <a:t>kmalloc</a:t>
            </a:r>
            <a:r>
              <a:rPr sz="2800" spc="40" dirty="0">
                <a:latin typeface="UKIJ CJK"/>
                <a:cs typeface="UKIJ CJK"/>
              </a:rPr>
              <a:t> 分配</a:t>
            </a:r>
            <a:r>
              <a:rPr sz="2800" spc="80" dirty="0">
                <a:latin typeface="UKIJ CJK"/>
                <a:cs typeface="UKIJ CJK"/>
              </a:rPr>
              <a:t>1KB</a:t>
            </a:r>
            <a:r>
              <a:rPr sz="2800" dirty="0">
                <a:latin typeface="UKIJ CJK"/>
                <a:cs typeface="UKIJ CJK"/>
              </a:rPr>
              <a:t>、</a:t>
            </a:r>
            <a:r>
              <a:rPr sz="2800" spc="80" dirty="0">
                <a:latin typeface="UKIJ CJK"/>
                <a:cs typeface="UKIJ CJK"/>
              </a:rPr>
              <a:t>8KB</a:t>
            </a:r>
            <a:r>
              <a:rPr sz="2800" spc="-5" dirty="0">
                <a:latin typeface="UKIJ CJK"/>
                <a:cs typeface="UKIJ CJK"/>
              </a:rPr>
              <a:t>的内存并打印指针地址</a:t>
            </a:r>
            <a:endParaRPr sz="2800">
              <a:latin typeface="UKIJ CJK"/>
              <a:cs typeface="UKIJ CJK"/>
            </a:endParaRPr>
          </a:p>
          <a:p>
            <a:pPr marL="241300" marR="5080" indent="-228600">
              <a:lnSpc>
                <a:spcPts val="3020"/>
              </a:lnSpc>
              <a:spcBef>
                <a:spcPts val="1045"/>
              </a:spcBef>
              <a:buFont typeface="Arial"/>
              <a:buChar char="•"/>
              <a:tabLst>
                <a:tab pos="241300" algn="l"/>
              </a:tabLst>
            </a:pPr>
            <a:r>
              <a:rPr sz="2800" spc="-10" dirty="0">
                <a:latin typeface="UKIJ CJK"/>
                <a:cs typeface="UKIJ CJK"/>
              </a:rPr>
              <a:t>任务二：用</a:t>
            </a:r>
            <a:r>
              <a:rPr sz="2800" spc="65" dirty="0">
                <a:latin typeface="UKIJ CJK"/>
                <a:cs typeface="UKIJ CJK"/>
              </a:rPr>
              <a:t>vmalloc</a:t>
            </a:r>
            <a:r>
              <a:rPr sz="2800" spc="10" dirty="0">
                <a:latin typeface="UKIJ CJK"/>
                <a:cs typeface="UKIJ CJK"/>
              </a:rPr>
              <a:t> 分配</a:t>
            </a:r>
            <a:r>
              <a:rPr sz="2800" spc="75" dirty="0">
                <a:latin typeface="UKIJ CJK"/>
                <a:cs typeface="UKIJ CJK"/>
              </a:rPr>
              <a:t>8KB</a:t>
            </a:r>
            <a:r>
              <a:rPr sz="2800" spc="-10" dirty="0">
                <a:latin typeface="UKIJ CJK"/>
                <a:cs typeface="UKIJ CJK"/>
              </a:rPr>
              <a:t>、</a:t>
            </a:r>
            <a:r>
              <a:rPr sz="2800" spc="110" dirty="0">
                <a:latin typeface="UKIJ CJK"/>
                <a:cs typeface="UKIJ CJK"/>
              </a:rPr>
              <a:t>1MB，64MB</a:t>
            </a:r>
            <a:r>
              <a:rPr sz="2800" spc="-10" dirty="0">
                <a:latin typeface="UKIJ CJK"/>
                <a:cs typeface="UKIJ CJK"/>
              </a:rPr>
              <a:t>的内存并打印指针</a:t>
            </a:r>
            <a:r>
              <a:rPr sz="2800" spc="-25" dirty="0">
                <a:latin typeface="UKIJ CJK"/>
                <a:cs typeface="UKIJ CJK"/>
              </a:rPr>
              <a:t>地址</a:t>
            </a:r>
            <a:endParaRPr sz="2800">
              <a:latin typeface="UKIJ CJK"/>
              <a:cs typeface="UKIJ CJK"/>
            </a:endParaRPr>
          </a:p>
          <a:p>
            <a:pPr marL="240665" indent="-227965">
              <a:lnSpc>
                <a:spcPct val="100000"/>
              </a:lnSpc>
              <a:spcBef>
                <a:spcPts val="620"/>
              </a:spcBef>
              <a:buFont typeface="Arial"/>
              <a:buChar char="•"/>
              <a:tabLst>
                <a:tab pos="240665" algn="l"/>
              </a:tabLst>
            </a:pPr>
            <a:r>
              <a:rPr sz="2800" spc="-10" dirty="0">
                <a:latin typeface="UKIJ CJK"/>
                <a:cs typeface="UKIJ CJK"/>
              </a:rPr>
              <a:t>任务三：申请、读写、释放</a:t>
            </a:r>
            <a:r>
              <a:rPr sz="2800" spc="60" dirty="0">
                <a:latin typeface="UKIJ CJK"/>
                <a:cs typeface="UKIJ CJK"/>
              </a:rPr>
              <a:t>I/O</a:t>
            </a:r>
            <a:r>
              <a:rPr sz="2800" spc="-30" dirty="0">
                <a:latin typeface="UKIJ CJK"/>
                <a:cs typeface="UKIJ CJK"/>
              </a:rPr>
              <a:t>端口</a:t>
            </a:r>
            <a:endParaRPr sz="2800">
              <a:latin typeface="UKIJ CJK"/>
              <a:cs typeface="UKIJ CJK"/>
            </a:endParaRPr>
          </a:p>
          <a:p>
            <a:pPr marL="240665" indent="-227965">
              <a:lnSpc>
                <a:spcPct val="100000"/>
              </a:lnSpc>
              <a:spcBef>
                <a:spcPts val="680"/>
              </a:spcBef>
              <a:buFont typeface="Arial"/>
              <a:buChar char="•"/>
              <a:tabLst>
                <a:tab pos="240665" algn="l"/>
              </a:tabLst>
            </a:pPr>
            <a:r>
              <a:rPr sz="2800" dirty="0">
                <a:latin typeface="UKIJ CJK"/>
                <a:cs typeface="UKIJ CJK"/>
              </a:rPr>
              <a:t>任务四：申请、读写、释放</a:t>
            </a:r>
            <a:r>
              <a:rPr sz="2800" spc="65" dirty="0">
                <a:latin typeface="UKIJ CJK"/>
                <a:cs typeface="UKIJ CJK"/>
              </a:rPr>
              <a:t>I/</a:t>
            </a:r>
            <a:r>
              <a:rPr sz="2800" spc="65">
                <a:latin typeface="UKIJ CJK"/>
                <a:cs typeface="UKIJ CJK"/>
              </a:rPr>
              <a:t>O</a:t>
            </a:r>
            <a:r>
              <a:rPr sz="2800" spc="-25">
                <a:latin typeface="UKIJ CJK"/>
                <a:cs typeface="UKIJ CJK"/>
              </a:rPr>
              <a:t>内存</a:t>
            </a:r>
            <a:endParaRPr lang="en-US" sz="2800" spc="-25">
              <a:latin typeface="UKIJ CJK"/>
              <a:cs typeface="UKIJ CJK"/>
            </a:endParaRPr>
          </a:p>
          <a:p>
            <a:pPr marL="240665" indent="-227965">
              <a:lnSpc>
                <a:spcPct val="100000"/>
              </a:lnSpc>
              <a:spcBef>
                <a:spcPts val="680"/>
              </a:spcBef>
              <a:buFont typeface="Arial"/>
              <a:buChar char="•"/>
              <a:tabLst>
                <a:tab pos="240665" algn="l"/>
              </a:tabLst>
            </a:pPr>
            <a:endParaRPr lang="en-US" sz="2800" spc="-25">
              <a:latin typeface="UKIJ CJK"/>
              <a:cs typeface="UKIJ CJK"/>
            </a:endParaRPr>
          </a:p>
          <a:p>
            <a:pPr marL="240665" indent="-227965">
              <a:lnSpc>
                <a:spcPct val="100000"/>
              </a:lnSpc>
              <a:spcBef>
                <a:spcPts val="680"/>
              </a:spcBef>
              <a:buFont typeface="Arial"/>
              <a:buChar char="•"/>
              <a:tabLst>
                <a:tab pos="240665" algn="l"/>
              </a:tabLst>
            </a:pPr>
            <a:r>
              <a:rPr lang="zh-CN" altLang="en-US" sz="2800" spc="-25">
                <a:latin typeface="UKIJ CJK"/>
                <a:cs typeface="UKIJ CJK"/>
              </a:rPr>
              <a:t>注意：所有的任务请在</a:t>
            </a:r>
            <a:r>
              <a:rPr lang="en-US" altLang="zh-CN" sz="2800" spc="-25">
                <a:latin typeface="UKIJ CJK"/>
                <a:cs typeface="UKIJ CJK"/>
              </a:rPr>
              <a:t>openEuler-24.03-LTS</a:t>
            </a:r>
            <a:r>
              <a:rPr lang="zh-CN" altLang="en-US" sz="2800" spc="-25">
                <a:latin typeface="UKIJ CJK"/>
                <a:cs typeface="UKIJ CJK"/>
              </a:rPr>
              <a:t>上完成。</a:t>
            </a:r>
            <a:endParaRPr sz="2800">
              <a:latin typeface="UKIJ CJK"/>
              <a:cs typeface="UKIJ CJ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418006"/>
            <a:ext cx="10328910" cy="5345694"/>
          </a:xfrm>
          <a:prstGeom prst="rect">
            <a:avLst/>
          </a:prstGeom>
        </p:spPr>
        <p:txBody>
          <a:bodyPr vert="horz" wrap="square" lIns="0" tIns="97155" rIns="0" bIns="0" rtlCol="0">
            <a:spAutoFit/>
          </a:bodyPr>
          <a:lstStyle/>
          <a:p>
            <a:pPr marL="240665" indent="-227965">
              <a:lnSpc>
                <a:spcPct val="100000"/>
              </a:lnSpc>
              <a:spcBef>
                <a:spcPts val="765"/>
              </a:spcBef>
              <a:buFont typeface="Arial"/>
              <a:buChar char="•"/>
              <a:tabLst>
                <a:tab pos="240665" algn="l"/>
              </a:tabLst>
            </a:pPr>
            <a:r>
              <a:rPr sz="2800" spc="-10" dirty="0">
                <a:latin typeface="UKIJ CJK"/>
                <a:cs typeface="UKIJ CJK"/>
              </a:rPr>
              <a:t>根据访问外设寄存器的不同方式，可以把</a:t>
            </a:r>
            <a:r>
              <a:rPr sz="2800" spc="125" dirty="0">
                <a:latin typeface="UKIJ CJK"/>
                <a:cs typeface="UKIJ CJK"/>
              </a:rPr>
              <a:t>CPU</a:t>
            </a:r>
            <a:r>
              <a:rPr sz="2800" spc="-10" dirty="0">
                <a:latin typeface="UKIJ CJK"/>
                <a:cs typeface="UKIJ CJK"/>
              </a:rPr>
              <a:t>分成两大类。</a:t>
            </a:r>
            <a:endParaRPr sz="2800">
              <a:latin typeface="UKIJ CJK"/>
              <a:cs typeface="UKIJ CJK"/>
            </a:endParaRPr>
          </a:p>
          <a:p>
            <a:pPr marL="241300" marR="5080" indent="-228600">
              <a:lnSpc>
                <a:spcPts val="3020"/>
              </a:lnSpc>
              <a:spcBef>
                <a:spcPts val="1045"/>
              </a:spcBef>
              <a:buFont typeface="Arial"/>
              <a:buChar char="•"/>
              <a:tabLst>
                <a:tab pos="241300" algn="l"/>
              </a:tabLst>
            </a:pPr>
            <a:r>
              <a:rPr sz="2800" dirty="0">
                <a:latin typeface="UKIJ CJK"/>
                <a:cs typeface="UKIJ CJK"/>
              </a:rPr>
              <a:t>一类</a:t>
            </a:r>
            <a:r>
              <a:rPr sz="2800" spc="95" dirty="0">
                <a:latin typeface="UKIJ CJK"/>
                <a:cs typeface="UKIJ CJK"/>
              </a:rPr>
              <a:t>CPU（</a:t>
            </a:r>
            <a:r>
              <a:rPr sz="2800" dirty="0">
                <a:latin typeface="UKIJ CJK"/>
                <a:cs typeface="UKIJ CJK"/>
              </a:rPr>
              <a:t>如</a:t>
            </a:r>
            <a:r>
              <a:rPr sz="2800" spc="95" dirty="0">
                <a:latin typeface="UKIJ CJK"/>
                <a:cs typeface="UKIJ CJK"/>
              </a:rPr>
              <a:t>M68KPower</a:t>
            </a:r>
            <a:r>
              <a:rPr sz="2800" spc="70" dirty="0">
                <a:latin typeface="UKIJ CJK"/>
                <a:cs typeface="UKIJ CJK"/>
              </a:rPr>
              <a:t> </a:t>
            </a:r>
            <a:r>
              <a:rPr sz="2800" spc="135" dirty="0">
                <a:latin typeface="UKIJ CJK"/>
                <a:cs typeface="UKIJ CJK"/>
              </a:rPr>
              <a:t>PC</a:t>
            </a:r>
            <a:r>
              <a:rPr sz="2800" dirty="0">
                <a:latin typeface="UKIJ CJK"/>
                <a:cs typeface="UKIJ CJK"/>
              </a:rPr>
              <a:t>等）</a:t>
            </a:r>
            <a:r>
              <a:rPr sz="2800" spc="-5" dirty="0">
                <a:latin typeface="UKIJ CJK"/>
                <a:cs typeface="UKIJ CJK"/>
              </a:rPr>
              <a:t>把这些寄存器看作内存的一部</a:t>
            </a:r>
            <a:r>
              <a:rPr sz="2800" spc="-50" dirty="0">
                <a:latin typeface="UKIJ CJK"/>
                <a:cs typeface="UKIJ CJK"/>
              </a:rPr>
              <a:t>分</a:t>
            </a:r>
            <a:endParaRPr sz="2800">
              <a:latin typeface="UKIJ CJK"/>
              <a:cs typeface="UKIJ CJK"/>
            </a:endParaRPr>
          </a:p>
          <a:p>
            <a:pPr marL="696595" lvl="1" indent="-227329">
              <a:lnSpc>
                <a:spcPts val="2730"/>
              </a:lnSpc>
              <a:spcBef>
                <a:spcPts val="200"/>
              </a:spcBef>
              <a:buFont typeface="Arial"/>
              <a:buChar char="•"/>
              <a:tabLst>
                <a:tab pos="696595" algn="l"/>
              </a:tabLst>
            </a:pPr>
            <a:r>
              <a:rPr sz="2400" spc="-5" dirty="0">
                <a:latin typeface="UKIJ CJK"/>
                <a:cs typeface="UKIJ CJK"/>
              </a:rPr>
              <a:t>寄存器参与内存统一编址，访问寄存器只需使用一般的内存指令进行，</a:t>
            </a:r>
            <a:endParaRPr sz="2400">
              <a:latin typeface="UKIJ CJK"/>
              <a:cs typeface="UKIJ CJK"/>
            </a:endParaRPr>
          </a:p>
          <a:p>
            <a:pPr marL="697865">
              <a:lnSpc>
                <a:spcPts val="2730"/>
              </a:lnSpc>
            </a:pPr>
            <a:r>
              <a:rPr sz="2400" spc="-10" dirty="0">
                <a:latin typeface="UKIJ CJK"/>
                <a:cs typeface="UKIJ CJK"/>
              </a:rPr>
              <a:t>即这类</a:t>
            </a:r>
            <a:r>
              <a:rPr sz="2400" spc="105" dirty="0">
                <a:latin typeface="UKIJ CJK"/>
                <a:cs typeface="UKIJ CJK"/>
              </a:rPr>
              <a:t>CPU</a:t>
            </a:r>
            <a:r>
              <a:rPr sz="2400" spc="-10" dirty="0">
                <a:latin typeface="UKIJ CJK"/>
                <a:cs typeface="UKIJ CJK"/>
              </a:rPr>
              <a:t>不需要有专门用于设备</a:t>
            </a:r>
            <a:r>
              <a:rPr sz="2400" spc="50" dirty="0">
                <a:latin typeface="UKIJ CJK"/>
                <a:cs typeface="UKIJ CJK"/>
              </a:rPr>
              <a:t>I/O</a:t>
            </a:r>
            <a:r>
              <a:rPr sz="2400" spc="-15" dirty="0">
                <a:latin typeface="UKIJ CJK"/>
                <a:cs typeface="UKIJ CJK"/>
              </a:rPr>
              <a:t>的指令。</a:t>
            </a:r>
            <a:endParaRPr sz="2400">
              <a:latin typeface="UKIJ CJK"/>
              <a:cs typeface="UKIJ CJK"/>
            </a:endParaRPr>
          </a:p>
          <a:p>
            <a:pPr marL="696595" lvl="1" indent="-227329">
              <a:lnSpc>
                <a:spcPct val="100000"/>
              </a:lnSpc>
              <a:spcBef>
                <a:spcPts val="220"/>
              </a:spcBef>
              <a:buFont typeface="Arial"/>
              <a:buChar char="•"/>
              <a:tabLst>
                <a:tab pos="696595" algn="l"/>
              </a:tabLst>
            </a:pPr>
            <a:r>
              <a:rPr sz="2400" spc="190" dirty="0">
                <a:latin typeface="UKIJ CJK"/>
                <a:cs typeface="UKIJ CJK"/>
              </a:rPr>
              <a:t>这就是所谓的“</a:t>
            </a:r>
            <a:r>
              <a:rPr sz="2400" spc="60" dirty="0">
                <a:latin typeface="UKIJ CJK"/>
                <a:cs typeface="UKIJ CJK"/>
              </a:rPr>
              <a:t>I/O</a:t>
            </a:r>
            <a:r>
              <a:rPr sz="2400" spc="215" dirty="0">
                <a:latin typeface="UKIJ CJK"/>
                <a:cs typeface="UKIJ CJK"/>
              </a:rPr>
              <a:t>内存”方式。</a:t>
            </a:r>
            <a:endParaRPr sz="2400">
              <a:latin typeface="UKIJ CJK"/>
              <a:cs typeface="UKIJ CJK"/>
            </a:endParaRPr>
          </a:p>
          <a:p>
            <a:pPr marL="240665" indent="-227965">
              <a:lnSpc>
                <a:spcPct val="100000"/>
              </a:lnSpc>
              <a:spcBef>
                <a:spcPts val="640"/>
              </a:spcBef>
              <a:buFont typeface="Arial"/>
              <a:buChar char="•"/>
              <a:tabLst>
                <a:tab pos="240665" algn="l"/>
              </a:tabLst>
            </a:pPr>
            <a:r>
              <a:rPr sz="2800" spc="-10" dirty="0">
                <a:latin typeface="UKIJ CJK"/>
                <a:cs typeface="UKIJ CJK"/>
              </a:rPr>
              <a:t>另一类</a:t>
            </a:r>
            <a:r>
              <a:rPr sz="2800" spc="90" dirty="0">
                <a:latin typeface="UKIJ CJK"/>
                <a:cs typeface="UKIJ CJK"/>
              </a:rPr>
              <a:t>CPU（</a:t>
            </a:r>
            <a:r>
              <a:rPr sz="2800" spc="-10" dirty="0">
                <a:latin typeface="UKIJ CJK"/>
                <a:cs typeface="UKIJ CJK"/>
              </a:rPr>
              <a:t>如</a:t>
            </a:r>
            <a:r>
              <a:rPr sz="2800" spc="130" dirty="0">
                <a:latin typeface="UKIJ CJK"/>
                <a:cs typeface="UKIJ CJK"/>
              </a:rPr>
              <a:t>X86</a:t>
            </a:r>
            <a:r>
              <a:rPr sz="2800" spc="-15" dirty="0">
                <a:latin typeface="UKIJ CJK"/>
                <a:cs typeface="UKIJ CJK"/>
              </a:rPr>
              <a:t>)将外设的寄存器看成一个独立的地址空间。</a:t>
            </a:r>
            <a:endParaRPr sz="2800">
              <a:latin typeface="UKIJ CJK"/>
              <a:cs typeface="UKIJ CJK"/>
            </a:endParaRPr>
          </a:p>
          <a:p>
            <a:pPr marL="696595" lvl="1" indent="-227329">
              <a:lnSpc>
                <a:spcPts val="2730"/>
              </a:lnSpc>
              <a:spcBef>
                <a:spcPts val="244"/>
              </a:spcBef>
              <a:buFont typeface="Arial"/>
              <a:buChar char="•"/>
              <a:tabLst>
                <a:tab pos="696595" algn="l"/>
              </a:tabLst>
            </a:pPr>
            <a:r>
              <a:rPr sz="2400" spc="-5" dirty="0">
                <a:latin typeface="UKIJ CJK"/>
                <a:cs typeface="UKIJ CJK"/>
              </a:rPr>
              <a:t>这样访问内存的指令就不能用来访问这些寄存器因此要为对外设寄存器</a:t>
            </a:r>
            <a:endParaRPr sz="2400">
              <a:latin typeface="UKIJ CJK"/>
              <a:cs typeface="UKIJ CJK"/>
            </a:endParaRPr>
          </a:p>
          <a:p>
            <a:pPr marL="697865">
              <a:lnSpc>
                <a:spcPts val="2730"/>
              </a:lnSpc>
            </a:pPr>
            <a:r>
              <a:rPr sz="2400" spc="-10" dirty="0">
                <a:latin typeface="UKIJ CJK"/>
                <a:cs typeface="UKIJ CJK"/>
              </a:rPr>
              <a:t>的读/写设置专用指令，如</a:t>
            </a:r>
            <a:r>
              <a:rPr sz="2400" dirty="0">
                <a:latin typeface="UKIJ CJK"/>
                <a:cs typeface="UKIJ CJK"/>
              </a:rPr>
              <a:t>IN</a:t>
            </a:r>
            <a:r>
              <a:rPr sz="2400" spc="-10" dirty="0">
                <a:latin typeface="UKIJ CJK"/>
                <a:cs typeface="UKIJ CJK"/>
              </a:rPr>
              <a:t>和</a:t>
            </a:r>
            <a:r>
              <a:rPr sz="2400" spc="135" dirty="0">
                <a:latin typeface="UKIJ CJK"/>
                <a:cs typeface="UKIJ CJK"/>
              </a:rPr>
              <a:t>OUT</a:t>
            </a:r>
            <a:r>
              <a:rPr sz="2400" spc="-25" dirty="0">
                <a:latin typeface="UKIJ CJK"/>
                <a:cs typeface="UKIJ CJK"/>
              </a:rPr>
              <a:t>指令。</a:t>
            </a:r>
            <a:endParaRPr sz="2400">
              <a:latin typeface="UKIJ CJK"/>
              <a:cs typeface="UKIJ CJK"/>
            </a:endParaRPr>
          </a:p>
          <a:p>
            <a:pPr marL="696595" lvl="1" indent="-227329">
              <a:lnSpc>
                <a:spcPct val="100000"/>
              </a:lnSpc>
              <a:spcBef>
                <a:spcPts val="220"/>
              </a:spcBef>
              <a:buFont typeface="Arial"/>
              <a:buChar char="•"/>
              <a:tabLst>
                <a:tab pos="696595" algn="l"/>
              </a:tabLst>
            </a:pPr>
            <a:r>
              <a:rPr sz="2400" spc="190" dirty="0">
                <a:latin typeface="UKIJ CJK"/>
                <a:cs typeface="UKIJ CJK"/>
              </a:rPr>
              <a:t>这就是所谓的“</a:t>
            </a:r>
            <a:r>
              <a:rPr sz="2400" spc="60" dirty="0">
                <a:latin typeface="UKIJ CJK"/>
                <a:cs typeface="UKIJ CJK"/>
              </a:rPr>
              <a:t>I/O</a:t>
            </a:r>
            <a:r>
              <a:rPr sz="2400" spc="215" dirty="0">
                <a:latin typeface="UKIJ CJK"/>
                <a:cs typeface="UKIJ CJK"/>
              </a:rPr>
              <a:t>端口”</a:t>
            </a:r>
            <a:r>
              <a:rPr sz="2400" spc="215">
                <a:latin typeface="UKIJ CJK"/>
                <a:cs typeface="UKIJ CJK"/>
              </a:rPr>
              <a:t>方式。</a:t>
            </a:r>
            <a:endParaRPr lang="en-US" sz="2400">
              <a:latin typeface="UKIJ CJK"/>
              <a:cs typeface="UKIJ CJK"/>
            </a:endParaRPr>
          </a:p>
          <a:p>
            <a:pPr marL="696595" lvl="1" indent="-227329">
              <a:lnSpc>
                <a:spcPct val="100000"/>
              </a:lnSpc>
              <a:spcBef>
                <a:spcPts val="220"/>
              </a:spcBef>
              <a:buFont typeface="Arial"/>
              <a:buChar char="•"/>
              <a:tabLst>
                <a:tab pos="696595" algn="l"/>
              </a:tabLst>
            </a:pPr>
            <a:r>
              <a:rPr sz="2400" spc="-5">
                <a:solidFill>
                  <a:srgbClr val="363636"/>
                </a:solidFill>
                <a:latin typeface="UKIJ CJK"/>
                <a:cs typeface="UKIJ CJK"/>
              </a:rPr>
              <a:t>相关函数</a:t>
            </a:r>
            <a:r>
              <a:rPr sz="2400" spc="-5" dirty="0">
                <a:solidFill>
                  <a:srgbClr val="363636"/>
                </a:solidFill>
                <a:latin typeface="UKIJ CJK"/>
                <a:cs typeface="UKIJ CJK"/>
              </a:rPr>
              <a:t>：</a:t>
            </a:r>
            <a:r>
              <a:rPr sz="2400" spc="-10" dirty="0">
                <a:solidFill>
                  <a:srgbClr val="363636"/>
                </a:solidFill>
                <a:latin typeface="Carlito"/>
                <a:cs typeface="Carlito"/>
              </a:rPr>
              <a:t>request_mem_region</a:t>
            </a:r>
            <a:r>
              <a:rPr sz="2400" spc="-25" dirty="0">
                <a:solidFill>
                  <a:srgbClr val="363636"/>
                </a:solidFill>
                <a:latin typeface="Carlito"/>
                <a:cs typeface="Carlito"/>
              </a:rPr>
              <a:t> </a:t>
            </a:r>
            <a:r>
              <a:rPr sz="2400" spc="-30" dirty="0">
                <a:solidFill>
                  <a:srgbClr val="363636"/>
                </a:solidFill>
                <a:latin typeface="UKIJ CJK"/>
                <a:cs typeface="UKIJ CJK"/>
              </a:rPr>
              <a:t>用于申请 </a:t>
            </a:r>
            <a:r>
              <a:rPr sz="2400">
                <a:solidFill>
                  <a:srgbClr val="363636"/>
                </a:solidFill>
                <a:latin typeface="Carlito"/>
                <a:cs typeface="Carlito"/>
              </a:rPr>
              <a:t>IO</a:t>
            </a:r>
            <a:r>
              <a:rPr sz="2400" spc="-20">
                <a:solidFill>
                  <a:srgbClr val="363636"/>
                </a:solidFill>
                <a:latin typeface="Carlito"/>
                <a:cs typeface="Carlito"/>
              </a:rPr>
              <a:t> </a:t>
            </a:r>
            <a:r>
              <a:rPr sz="2400" spc="-25">
                <a:solidFill>
                  <a:srgbClr val="363636"/>
                </a:solidFill>
                <a:latin typeface="UKIJ CJK"/>
                <a:cs typeface="UKIJ CJK"/>
              </a:rPr>
              <a:t>地址</a:t>
            </a:r>
            <a:r>
              <a:rPr lang="zh-CN" altLang="en-US" sz="2400" spc="-25">
                <a:solidFill>
                  <a:srgbClr val="363636"/>
                </a:solidFill>
                <a:latin typeface="UKIJ CJK"/>
                <a:cs typeface="UKIJ CJK"/>
              </a:rPr>
              <a:t>，头文件</a:t>
            </a:r>
            <a:r>
              <a:rPr lang="en-US" altLang="zh-CN" sz="2400" spc="-25">
                <a:solidFill>
                  <a:srgbClr val="363636"/>
                </a:solidFill>
                <a:latin typeface="UKIJ CJK"/>
                <a:cs typeface="UKIJ CJK"/>
              </a:rPr>
              <a:t>&lt;linux/ioport.h&gt;</a:t>
            </a:r>
            <a:endParaRPr lang="en-US" sz="2400" spc="-25">
              <a:solidFill>
                <a:srgbClr val="363636"/>
              </a:solidFill>
              <a:latin typeface="UKIJ CJK"/>
              <a:cs typeface="UKIJ CJK"/>
            </a:endParaRPr>
          </a:p>
          <a:p>
            <a:pPr marL="469266" lvl="1">
              <a:lnSpc>
                <a:spcPct val="100000"/>
              </a:lnSpc>
              <a:spcBef>
                <a:spcPts val="220"/>
              </a:spcBef>
              <a:tabLst>
                <a:tab pos="696595" algn="l"/>
              </a:tabLst>
            </a:pPr>
            <a:r>
              <a:rPr lang="en-US" sz="2400" spc="-25">
                <a:solidFill>
                  <a:srgbClr val="363636"/>
                </a:solidFill>
                <a:latin typeface="UKIJ CJK"/>
                <a:ea typeface="+mn-ea"/>
                <a:cs typeface="UKIJ CJK"/>
              </a:rPr>
              <a:t>		</a:t>
            </a:r>
            <a:r>
              <a:rPr lang="en-US" sz="1600">
                <a:latin typeface="+mn-ea"/>
                <a:ea typeface="+mn-ea"/>
                <a:cs typeface="UKIJ CJK"/>
              </a:rPr>
              <a:t>struct resource *request_mem_region(resource_size_t start, resource_size_t len, const char *name);</a:t>
            </a:r>
          </a:p>
          <a:p>
            <a:pPr marL="469266" lvl="1">
              <a:lnSpc>
                <a:spcPct val="100000"/>
              </a:lnSpc>
              <a:spcBef>
                <a:spcPts val="220"/>
              </a:spcBef>
              <a:tabLst>
                <a:tab pos="696595" algn="l"/>
              </a:tabLst>
            </a:pPr>
            <a:r>
              <a:rPr lang="en-US" sz="1600">
                <a:latin typeface="+mn-ea"/>
                <a:ea typeface="+mn-ea"/>
                <a:cs typeface="UKIJ CJK"/>
              </a:rPr>
              <a:t>		struct resource *release_mem_region(resource_size_t start, resource_size_t len);</a:t>
            </a:r>
            <a:endParaRPr sz="2400">
              <a:latin typeface="+mn-ea"/>
              <a:ea typeface="+mn-ea"/>
              <a:cs typeface="UKIJ CJK"/>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323195" cy="4278630"/>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10" dirty="0">
                <a:latin typeface="UKIJ CJK"/>
                <a:cs typeface="UKIJ CJK"/>
              </a:rPr>
              <a:t>独立编址主要优点</a:t>
            </a:r>
            <a:endParaRPr sz="2800">
              <a:latin typeface="UKIJ CJK"/>
              <a:cs typeface="UKIJ CJK"/>
            </a:endParaRPr>
          </a:p>
          <a:p>
            <a:pPr marL="696595" lvl="1" indent="-227329">
              <a:lnSpc>
                <a:spcPts val="2740"/>
              </a:lnSpc>
              <a:spcBef>
                <a:spcPts val="220"/>
              </a:spcBef>
              <a:buFont typeface="Arial"/>
              <a:buChar char="•"/>
              <a:tabLst>
                <a:tab pos="696595" algn="l"/>
              </a:tabLst>
            </a:pPr>
            <a:r>
              <a:rPr sz="2400" spc="50" dirty="0">
                <a:latin typeface="UKIJ CJK"/>
                <a:cs typeface="UKIJ CJK"/>
              </a:rPr>
              <a:t>I/O</a:t>
            </a:r>
            <a:r>
              <a:rPr sz="2400" spc="-5" dirty="0">
                <a:latin typeface="UKIJ CJK"/>
                <a:cs typeface="UKIJ CJK"/>
              </a:rPr>
              <a:t>端口地址不占用存储器空间；使用专门的</a:t>
            </a:r>
            <a:r>
              <a:rPr sz="2400" spc="50" dirty="0">
                <a:latin typeface="UKIJ CJK"/>
                <a:cs typeface="UKIJ CJK"/>
              </a:rPr>
              <a:t>I/O</a:t>
            </a:r>
            <a:r>
              <a:rPr sz="2400" spc="-15" dirty="0">
                <a:latin typeface="UKIJ CJK"/>
                <a:cs typeface="UKIJ CJK"/>
              </a:rPr>
              <a:t>指令对端口进行操作，</a:t>
            </a:r>
            <a:endParaRPr sz="2400">
              <a:latin typeface="UKIJ CJK"/>
              <a:cs typeface="UKIJ CJK"/>
            </a:endParaRPr>
          </a:p>
          <a:p>
            <a:pPr marL="697865">
              <a:lnSpc>
                <a:spcPts val="2740"/>
              </a:lnSpc>
            </a:pPr>
            <a:r>
              <a:rPr sz="2400" spc="50" dirty="0">
                <a:latin typeface="UKIJ CJK"/>
                <a:cs typeface="UKIJ CJK"/>
              </a:rPr>
              <a:t>I/O</a:t>
            </a:r>
            <a:r>
              <a:rPr sz="2400" spc="-5" dirty="0">
                <a:latin typeface="UKIJ CJK"/>
                <a:cs typeface="UKIJ CJK"/>
              </a:rPr>
              <a:t>指令短，执行速度快。</a:t>
            </a:r>
            <a:endParaRPr sz="2400">
              <a:latin typeface="UKIJ CJK"/>
              <a:cs typeface="UKIJ CJK"/>
            </a:endParaRPr>
          </a:p>
          <a:p>
            <a:pPr marL="696595" lvl="1" indent="-227329">
              <a:lnSpc>
                <a:spcPts val="2740"/>
              </a:lnSpc>
              <a:spcBef>
                <a:spcPts val="200"/>
              </a:spcBef>
              <a:buFont typeface="Arial"/>
              <a:buChar char="•"/>
              <a:tabLst>
                <a:tab pos="696595" algn="l"/>
              </a:tabLst>
            </a:pPr>
            <a:r>
              <a:rPr sz="2400" dirty="0">
                <a:latin typeface="UKIJ CJK"/>
                <a:cs typeface="UKIJ CJK"/>
              </a:rPr>
              <a:t>并且由于专门</a:t>
            </a:r>
            <a:r>
              <a:rPr sz="2400" spc="50" dirty="0">
                <a:latin typeface="UKIJ CJK"/>
                <a:cs typeface="UKIJ CJK"/>
              </a:rPr>
              <a:t>I/O</a:t>
            </a:r>
            <a:r>
              <a:rPr sz="2400" dirty="0">
                <a:latin typeface="UKIJ CJK"/>
                <a:cs typeface="UKIJ CJK"/>
              </a:rPr>
              <a:t>指令与存储器访问指令有明显的区别，使程序中</a:t>
            </a:r>
            <a:r>
              <a:rPr sz="2400" spc="50" dirty="0">
                <a:latin typeface="UKIJ CJK"/>
                <a:cs typeface="UKIJ CJK"/>
              </a:rPr>
              <a:t>I/O</a:t>
            </a:r>
            <a:r>
              <a:rPr sz="2400" spc="-50" dirty="0">
                <a:latin typeface="UKIJ CJK"/>
                <a:cs typeface="UKIJ CJK"/>
              </a:rPr>
              <a:t>操</a:t>
            </a:r>
            <a:endParaRPr sz="2400">
              <a:latin typeface="UKIJ CJK"/>
              <a:cs typeface="UKIJ CJK"/>
            </a:endParaRPr>
          </a:p>
          <a:p>
            <a:pPr marL="697865">
              <a:lnSpc>
                <a:spcPts val="2740"/>
              </a:lnSpc>
            </a:pPr>
            <a:r>
              <a:rPr sz="2400" spc="-15" dirty="0">
                <a:latin typeface="UKIJ CJK"/>
                <a:cs typeface="UKIJ CJK"/>
              </a:rPr>
              <a:t>作和存储器操作层次清晰，程序的可读性强。</a:t>
            </a:r>
            <a:endParaRPr sz="2400">
              <a:latin typeface="UKIJ CJK"/>
              <a:cs typeface="UKIJ CJK"/>
            </a:endParaRPr>
          </a:p>
          <a:p>
            <a:pPr marL="696595" lvl="1" indent="-227329">
              <a:lnSpc>
                <a:spcPts val="2730"/>
              </a:lnSpc>
              <a:spcBef>
                <a:spcPts val="220"/>
              </a:spcBef>
              <a:buFont typeface="Arial"/>
              <a:buChar char="•"/>
              <a:tabLst>
                <a:tab pos="696595" algn="l"/>
              </a:tabLst>
            </a:pPr>
            <a:r>
              <a:rPr sz="2400" dirty="0">
                <a:latin typeface="UKIJ CJK"/>
                <a:cs typeface="UKIJ CJK"/>
              </a:rPr>
              <a:t>同时，由于使用专门的</a:t>
            </a:r>
            <a:r>
              <a:rPr sz="2400" spc="50" dirty="0">
                <a:latin typeface="UKIJ CJK"/>
                <a:cs typeface="UKIJ CJK"/>
              </a:rPr>
              <a:t>I/O</a:t>
            </a:r>
            <a:r>
              <a:rPr sz="2400" spc="-5" dirty="0">
                <a:latin typeface="UKIJ CJK"/>
                <a:cs typeface="UKIJ CJK"/>
              </a:rPr>
              <a:t>指令访问端口，并且</a:t>
            </a:r>
            <a:r>
              <a:rPr sz="2400" spc="50" dirty="0">
                <a:latin typeface="UKIJ CJK"/>
                <a:cs typeface="UKIJ CJK"/>
              </a:rPr>
              <a:t>I/O</a:t>
            </a:r>
            <a:r>
              <a:rPr sz="2400" spc="-10" dirty="0">
                <a:latin typeface="UKIJ CJK"/>
                <a:cs typeface="UKIJ CJK"/>
              </a:rPr>
              <a:t>端口地址和存储器地</a:t>
            </a:r>
            <a:endParaRPr sz="2400">
              <a:latin typeface="UKIJ CJK"/>
              <a:cs typeface="UKIJ CJK"/>
            </a:endParaRPr>
          </a:p>
          <a:p>
            <a:pPr marL="697865">
              <a:lnSpc>
                <a:spcPts val="2730"/>
              </a:lnSpc>
            </a:pPr>
            <a:r>
              <a:rPr sz="2400" spc="-10" dirty="0">
                <a:latin typeface="UKIJ CJK"/>
                <a:cs typeface="UKIJ CJK"/>
              </a:rPr>
              <a:t>址是分开的，故</a:t>
            </a:r>
            <a:r>
              <a:rPr sz="2400" spc="50" dirty="0">
                <a:latin typeface="UKIJ CJK"/>
                <a:cs typeface="UKIJ CJK"/>
              </a:rPr>
              <a:t>I/O</a:t>
            </a:r>
            <a:r>
              <a:rPr sz="2400" spc="-15" dirty="0">
                <a:latin typeface="UKIJ CJK"/>
                <a:cs typeface="UKIJ CJK"/>
              </a:rPr>
              <a:t>端口地址和存储器地址可以重叠，而不会相互混淆。</a:t>
            </a:r>
            <a:endParaRPr sz="2400">
              <a:latin typeface="UKIJ CJK"/>
              <a:cs typeface="UKIJ CJK"/>
            </a:endParaRPr>
          </a:p>
          <a:p>
            <a:pPr marL="696595" lvl="1" indent="-227329">
              <a:lnSpc>
                <a:spcPts val="2730"/>
              </a:lnSpc>
              <a:spcBef>
                <a:spcPts val="225"/>
              </a:spcBef>
              <a:buFont typeface="Arial"/>
              <a:buChar char="•"/>
              <a:tabLst>
                <a:tab pos="696595" algn="l"/>
              </a:tabLst>
            </a:pPr>
            <a:r>
              <a:rPr sz="2400" dirty="0">
                <a:latin typeface="UKIJ CJK"/>
                <a:cs typeface="UKIJ CJK"/>
              </a:rPr>
              <a:t>译码电路比较简单(因为</a:t>
            </a:r>
            <a:r>
              <a:rPr sz="2400" spc="50" dirty="0">
                <a:latin typeface="UKIJ CJK"/>
                <a:cs typeface="UKIJ CJK"/>
              </a:rPr>
              <a:t>I/O</a:t>
            </a:r>
            <a:r>
              <a:rPr sz="2400" spc="-5" dirty="0">
                <a:latin typeface="UKIJ CJK"/>
                <a:cs typeface="UKIJ CJK"/>
              </a:rPr>
              <a:t>端口的地址空间一般较小，所用地址线也就</a:t>
            </a:r>
            <a:endParaRPr sz="2400">
              <a:latin typeface="UKIJ CJK"/>
              <a:cs typeface="UKIJ CJK"/>
            </a:endParaRPr>
          </a:p>
          <a:p>
            <a:pPr marL="697865">
              <a:lnSpc>
                <a:spcPts val="2730"/>
              </a:lnSpc>
            </a:pPr>
            <a:r>
              <a:rPr sz="2400" spc="-5" dirty="0">
                <a:latin typeface="UKIJ CJK"/>
                <a:cs typeface="UKIJ CJK"/>
              </a:rPr>
              <a:t>较少)。</a:t>
            </a:r>
            <a:endParaRPr sz="2400">
              <a:latin typeface="UKIJ CJK"/>
              <a:cs typeface="UKIJ CJK"/>
            </a:endParaRPr>
          </a:p>
          <a:p>
            <a:pPr marL="240665" indent="-227965">
              <a:lnSpc>
                <a:spcPct val="100000"/>
              </a:lnSpc>
              <a:spcBef>
                <a:spcPts val="660"/>
              </a:spcBef>
              <a:buFont typeface="Arial"/>
              <a:buChar char="•"/>
              <a:tabLst>
                <a:tab pos="240665" algn="l"/>
              </a:tabLst>
            </a:pPr>
            <a:r>
              <a:rPr sz="2800" spc="-25" dirty="0">
                <a:latin typeface="UKIJ CJK"/>
                <a:cs typeface="UKIJ CJK"/>
              </a:rPr>
              <a:t>缺点</a:t>
            </a:r>
            <a:endParaRPr sz="2800">
              <a:latin typeface="UKIJ CJK"/>
              <a:cs typeface="UKIJ CJK"/>
            </a:endParaRPr>
          </a:p>
          <a:p>
            <a:pPr marL="696595" lvl="1" indent="-227329">
              <a:lnSpc>
                <a:spcPct val="100000"/>
              </a:lnSpc>
              <a:spcBef>
                <a:spcPts val="220"/>
              </a:spcBef>
              <a:buFont typeface="Arial"/>
              <a:buChar char="•"/>
              <a:tabLst>
                <a:tab pos="696595" algn="l"/>
              </a:tabLst>
            </a:pPr>
            <a:r>
              <a:rPr sz="2400" spc="-10" dirty="0">
                <a:latin typeface="UKIJ CJK"/>
                <a:cs typeface="UKIJ CJK"/>
              </a:rPr>
              <a:t>只能用专门的</a:t>
            </a:r>
            <a:r>
              <a:rPr sz="2400" spc="50" dirty="0">
                <a:latin typeface="UKIJ CJK"/>
                <a:cs typeface="UKIJ CJK"/>
              </a:rPr>
              <a:t>I/O</a:t>
            </a:r>
            <a:r>
              <a:rPr sz="2400" spc="-15" dirty="0">
                <a:latin typeface="UKIJ CJK"/>
                <a:cs typeface="UKIJ CJK"/>
              </a:rPr>
              <a:t>指令，访问端口的方法不如访问存储器的方法多。</a:t>
            </a:r>
            <a:endParaRPr sz="2400">
              <a:latin typeface="UKIJ CJK"/>
              <a:cs typeface="UKIJ CJ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5030216" cy="802957"/>
          </a:xfrm>
          <a:prstGeom prst="rect">
            <a:avLst/>
          </a:prstGeom>
        </p:spPr>
      </p:pic>
      <p:sp>
        <p:nvSpPr>
          <p:cNvPr id="11" name="object 11"/>
          <p:cNvSpPr txBox="1"/>
          <p:nvPr/>
        </p:nvSpPr>
        <p:spPr>
          <a:xfrm>
            <a:off x="917257" y="1803653"/>
            <a:ext cx="10238740" cy="1857375"/>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dirty="0">
                <a:latin typeface="UKIJ CJK"/>
                <a:cs typeface="UKIJ CJK"/>
              </a:rPr>
              <a:t>编写内核模块，调用内核相关接口，实现申请</a:t>
            </a:r>
            <a:r>
              <a:rPr sz="2800" spc="65" dirty="0">
                <a:latin typeface="UKIJ CJK"/>
                <a:cs typeface="UKIJ CJK"/>
              </a:rPr>
              <a:t>I/O</a:t>
            </a:r>
            <a:r>
              <a:rPr sz="2800" dirty="0">
                <a:latin typeface="UKIJ CJK"/>
                <a:cs typeface="UKIJ CJK"/>
              </a:rPr>
              <a:t>内存、释放</a:t>
            </a:r>
            <a:r>
              <a:rPr sz="2800" spc="40" dirty="0">
                <a:latin typeface="UKIJ CJK"/>
                <a:cs typeface="UKIJ CJK"/>
              </a:rPr>
              <a:t>I/O</a:t>
            </a:r>
            <a:r>
              <a:rPr sz="2800" spc="-15" dirty="0">
                <a:latin typeface="UKIJ CJK"/>
                <a:cs typeface="UKIJ CJK"/>
              </a:rPr>
              <a:t>内存；并打印输出相关信息。</a:t>
            </a:r>
            <a:endParaRPr sz="2800">
              <a:latin typeface="UKIJ CJK"/>
              <a:cs typeface="UKIJ CJK"/>
            </a:endParaRPr>
          </a:p>
          <a:p>
            <a:pPr marL="240665" indent="-227965">
              <a:lnSpc>
                <a:spcPct val="100000"/>
              </a:lnSpc>
              <a:spcBef>
                <a:spcPts val="620"/>
              </a:spcBef>
              <a:buFont typeface="Arial"/>
              <a:buChar char="•"/>
              <a:tabLst>
                <a:tab pos="240665" algn="l"/>
              </a:tabLst>
            </a:pPr>
            <a:r>
              <a:rPr sz="2800" dirty="0">
                <a:latin typeface="UKIJ CJK"/>
                <a:cs typeface="UKIJ CJK"/>
              </a:rPr>
              <a:t>编写</a:t>
            </a:r>
            <a:r>
              <a:rPr sz="2800" spc="45" dirty="0">
                <a:latin typeface="UKIJ CJK"/>
                <a:cs typeface="UKIJ CJK"/>
              </a:rPr>
              <a:t>makefile</a:t>
            </a:r>
            <a:r>
              <a:rPr sz="2800" dirty="0">
                <a:latin typeface="UKIJ CJK"/>
                <a:cs typeface="UKIJ CJK"/>
              </a:rPr>
              <a:t>文件，执行</a:t>
            </a:r>
            <a:r>
              <a:rPr sz="2800" spc="40" dirty="0">
                <a:latin typeface="UKIJ CJK"/>
                <a:cs typeface="UKIJ CJK"/>
              </a:rPr>
              <a:t>make；</a:t>
            </a:r>
            <a:endParaRPr sz="2800">
              <a:latin typeface="UKIJ CJK"/>
              <a:cs typeface="UKIJ CJK"/>
            </a:endParaRPr>
          </a:p>
          <a:p>
            <a:pPr marL="240665" indent="-227965">
              <a:lnSpc>
                <a:spcPct val="100000"/>
              </a:lnSpc>
              <a:spcBef>
                <a:spcPts val="660"/>
              </a:spcBef>
              <a:buFont typeface="Arial"/>
              <a:buChar char="•"/>
              <a:tabLst>
                <a:tab pos="240665" algn="l"/>
              </a:tabLst>
            </a:pPr>
            <a:r>
              <a:rPr sz="2800" spc="-15" dirty="0">
                <a:latin typeface="UKIJ CJK"/>
                <a:cs typeface="UKIJ CJK"/>
              </a:rPr>
              <a:t>加载模块，查看加载的模块内容。</a:t>
            </a:r>
            <a:endParaRPr sz="2800">
              <a:latin typeface="UKIJ CJK"/>
              <a:cs typeface="UKIJ CJK"/>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6148197" cy="802957"/>
          </a:xfrm>
          <a:prstGeom prst="rect">
            <a:avLst/>
          </a:prstGeom>
        </p:spPr>
      </p:pic>
      <p:sp>
        <p:nvSpPr>
          <p:cNvPr id="11" name="object 11"/>
          <p:cNvSpPr txBox="1">
            <a:spLocks noGrp="1"/>
          </p:cNvSpPr>
          <p:nvPr>
            <p:ph type="title"/>
          </p:nvPr>
        </p:nvSpPr>
        <p:spPr>
          <a:xfrm>
            <a:off x="1538605" y="1643634"/>
            <a:ext cx="2082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00"/>
                </a:solidFill>
              </a:rPr>
              <a:t>编译完成后环境内容</a:t>
            </a:r>
            <a:endParaRPr sz="1800"/>
          </a:p>
        </p:txBody>
      </p:sp>
      <p:pic>
        <p:nvPicPr>
          <p:cNvPr id="12" name="object 12"/>
          <p:cNvPicPr/>
          <p:nvPr/>
        </p:nvPicPr>
        <p:blipFill>
          <a:blip r:embed="rId3" cstate="print"/>
          <a:stretch>
            <a:fillRect/>
          </a:stretch>
        </p:blipFill>
        <p:spPr>
          <a:xfrm>
            <a:off x="1577339" y="2222500"/>
            <a:ext cx="8430260" cy="457200"/>
          </a:xfrm>
          <a:prstGeom prst="rect">
            <a:avLst/>
          </a:prstGeom>
        </p:spPr>
      </p:pic>
      <p:pic>
        <p:nvPicPr>
          <p:cNvPr id="13" name="object 13"/>
          <p:cNvPicPr/>
          <p:nvPr/>
        </p:nvPicPr>
        <p:blipFill>
          <a:blip r:embed="rId4" cstate="print"/>
          <a:stretch>
            <a:fillRect/>
          </a:stretch>
        </p:blipFill>
        <p:spPr>
          <a:xfrm>
            <a:off x="1577339" y="4973320"/>
            <a:ext cx="5532120" cy="906780"/>
          </a:xfrm>
          <a:prstGeom prst="rect">
            <a:avLst/>
          </a:prstGeom>
        </p:spPr>
      </p:pic>
      <p:sp>
        <p:nvSpPr>
          <p:cNvPr id="14" name="object 14"/>
          <p:cNvSpPr/>
          <p:nvPr/>
        </p:nvSpPr>
        <p:spPr>
          <a:xfrm>
            <a:off x="1892300" y="3329940"/>
            <a:ext cx="4823460" cy="406400"/>
          </a:xfrm>
          <a:custGeom>
            <a:avLst/>
            <a:gdLst/>
            <a:ahLst/>
            <a:cxnLst/>
            <a:rect l="l" t="t" r="r" b="b"/>
            <a:pathLst>
              <a:path w="4823459" h="406400">
                <a:moveTo>
                  <a:pt x="4755769" y="0"/>
                </a:moveTo>
                <a:lnTo>
                  <a:pt x="67691" y="0"/>
                </a:lnTo>
                <a:lnTo>
                  <a:pt x="41362" y="5326"/>
                </a:lnTo>
                <a:lnTo>
                  <a:pt x="19843" y="19843"/>
                </a:lnTo>
                <a:lnTo>
                  <a:pt x="5326" y="41362"/>
                </a:lnTo>
                <a:lnTo>
                  <a:pt x="0" y="67690"/>
                </a:lnTo>
                <a:lnTo>
                  <a:pt x="0" y="338709"/>
                </a:lnTo>
                <a:lnTo>
                  <a:pt x="5326" y="365037"/>
                </a:lnTo>
                <a:lnTo>
                  <a:pt x="19843" y="386556"/>
                </a:lnTo>
                <a:lnTo>
                  <a:pt x="41362" y="401073"/>
                </a:lnTo>
                <a:lnTo>
                  <a:pt x="67691" y="406400"/>
                </a:lnTo>
                <a:lnTo>
                  <a:pt x="4755769" y="406400"/>
                </a:lnTo>
                <a:lnTo>
                  <a:pt x="4782097" y="401073"/>
                </a:lnTo>
                <a:lnTo>
                  <a:pt x="4803616" y="386556"/>
                </a:lnTo>
                <a:lnTo>
                  <a:pt x="4818133" y="365037"/>
                </a:lnTo>
                <a:lnTo>
                  <a:pt x="4823459" y="338709"/>
                </a:lnTo>
                <a:lnTo>
                  <a:pt x="4823459" y="67690"/>
                </a:lnTo>
                <a:lnTo>
                  <a:pt x="4818133" y="41362"/>
                </a:lnTo>
                <a:lnTo>
                  <a:pt x="4803616" y="19843"/>
                </a:lnTo>
                <a:lnTo>
                  <a:pt x="4782097" y="5326"/>
                </a:lnTo>
                <a:lnTo>
                  <a:pt x="4755769" y="0"/>
                </a:lnTo>
                <a:close/>
              </a:path>
            </a:pathLst>
          </a:custGeom>
          <a:solidFill>
            <a:srgbClr val="333333"/>
          </a:solidFill>
        </p:spPr>
        <p:txBody>
          <a:bodyPr wrap="square" lIns="0" tIns="0" rIns="0" bIns="0" rtlCol="0"/>
          <a:lstStyle/>
          <a:p>
            <a:endParaRPr/>
          </a:p>
        </p:txBody>
      </p:sp>
      <p:sp>
        <p:nvSpPr>
          <p:cNvPr id="15" name="object 15"/>
          <p:cNvSpPr/>
          <p:nvPr/>
        </p:nvSpPr>
        <p:spPr>
          <a:xfrm>
            <a:off x="1892300" y="4206240"/>
            <a:ext cx="3167380" cy="408940"/>
          </a:xfrm>
          <a:custGeom>
            <a:avLst/>
            <a:gdLst/>
            <a:ahLst/>
            <a:cxnLst/>
            <a:rect l="l" t="t" r="r" b="b"/>
            <a:pathLst>
              <a:path w="3167379" h="408939">
                <a:moveTo>
                  <a:pt x="3099180" y="0"/>
                </a:moveTo>
                <a:lnTo>
                  <a:pt x="68199" y="0"/>
                </a:lnTo>
                <a:lnTo>
                  <a:pt x="41630" y="5351"/>
                </a:lnTo>
                <a:lnTo>
                  <a:pt x="19954" y="19954"/>
                </a:lnTo>
                <a:lnTo>
                  <a:pt x="5351" y="41630"/>
                </a:lnTo>
                <a:lnTo>
                  <a:pt x="0" y="68199"/>
                </a:lnTo>
                <a:lnTo>
                  <a:pt x="0" y="340741"/>
                </a:lnTo>
                <a:lnTo>
                  <a:pt x="5351" y="367309"/>
                </a:lnTo>
                <a:lnTo>
                  <a:pt x="19954" y="388985"/>
                </a:lnTo>
                <a:lnTo>
                  <a:pt x="41630" y="403588"/>
                </a:lnTo>
                <a:lnTo>
                  <a:pt x="68199" y="408940"/>
                </a:lnTo>
                <a:lnTo>
                  <a:pt x="3099180" y="408940"/>
                </a:lnTo>
                <a:lnTo>
                  <a:pt x="3125749" y="403588"/>
                </a:lnTo>
                <a:lnTo>
                  <a:pt x="3147425" y="388985"/>
                </a:lnTo>
                <a:lnTo>
                  <a:pt x="3162028" y="367309"/>
                </a:lnTo>
                <a:lnTo>
                  <a:pt x="3167379" y="340741"/>
                </a:lnTo>
                <a:lnTo>
                  <a:pt x="3167379" y="68199"/>
                </a:lnTo>
                <a:lnTo>
                  <a:pt x="3162028" y="41630"/>
                </a:lnTo>
                <a:lnTo>
                  <a:pt x="3147425" y="19954"/>
                </a:lnTo>
                <a:lnTo>
                  <a:pt x="3125749" y="5351"/>
                </a:lnTo>
                <a:lnTo>
                  <a:pt x="3099180" y="0"/>
                </a:lnTo>
                <a:close/>
              </a:path>
            </a:pathLst>
          </a:custGeom>
          <a:solidFill>
            <a:srgbClr val="333333"/>
          </a:solidFill>
        </p:spPr>
        <p:txBody>
          <a:bodyPr wrap="square" lIns="0" tIns="0" rIns="0" bIns="0" rtlCol="0"/>
          <a:lstStyle/>
          <a:p>
            <a:endParaRPr/>
          </a:p>
        </p:txBody>
      </p:sp>
      <p:sp>
        <p:nvSpPr>
          <p:cNvPr id="16" name="object 16"/>
          <p:cNvSpPr txBox="1"/>
          <p:nvPr/>
        </p:nvSpPr>
        <p:spPr>
          <a:xfrm>
            <a:off x="1502028" y="2906135"/>
            <a:ext cx="4649470" cy="1640839"/>
          </a:xfrm>
          <a:prstGeom prst="rect">
            <a:avLst/>
          </a:prstGeom>
        </p:spPr>
        <p:txBody>
          <a:bodyPr vert="horz" wrap="square" lIns="0" tIns="107950" rIns="0" bIns="0" rtlCol="0">
            <a:spAutoFit/>
          </a:bodyPr>
          <a:lstStyle/>
          <a:p>
            <a:pPr marL="240665" indent="-227965">
              <a:lnSpc>
                <a:spcPct val="100000"/>
              </a:lnSpc>
              <a:spcBef>
                <a:spcPts val="850"/>
              </a:spcBef>
              <a:buFont typeface="Times New Roman"/>
              <a:buAutoNum type="arabicPeriod"/>
              <a:tabLst>
                <a:tab pos="240665" algn="l"/>
              </a:tabLst>
            </a:pPr>
            <a:r>
              <a:rPr sz="1800" spc="-10" dirty="0">
                <a:latin typeface="UKIJ CJK"/>
                <a:cs typeface="UKIJ CJK"/>
              </a:rPr>
              <a:t>安装内核模块</a:t>
            </a:r>
            <a:endParaRPr sz="1800">
              <a:latin typeface="UKIJ CJK"/>
              <a:cs typeface="UKIJ CJK"/>
            </a:endParaRPr>
          </a:p>
          <a:p>
            <a:pPr marL="501015">
              <a:lnSpc>
                <a:spcPct val="100000"/>
              </a:lnSpc>
              <a:spcBef>
                <a:spcPts val="745"/>
              </a:spcBef>
            </a:pPr>
            <a:r>
              <a:rPr sz="1800" b="1" dirty="0">
                <a:solidFill>
                  <a:srgbClr val="FFFFFF"/>
                </a:solidFill>
                <a:latin typeface="Trebuchet MS"/>
                <a:cs typeface="Trebuchet MS"/>
              </a:rPr>
              <a:t>sudo</a:t>
            </a:r>
            <a:r>
              <a:rPr sz="1800" b="1" spc="365" dirty="0">
                <a:solidFill>
                  <a:srgbClr val="FFFFFF"/>
                </a:solidFill>
                <a:latin typeface="Trebuchet MS"/>
                <a:cs typeface="Trebuchet MS"/>
              </a:rPr>
              <a:t> </a:t>
            </a:r>
            <a:r>
              <a:rPr sz="1800" b="1" dirty="0">
                <a:solidFill>
                  <a:srgbClr val="FFFFFF"/>
                </a:solidFill>
                <a:latin typeface="Trebuchet MS"/>
                <a:cs typeface="Trebuchet MS"/>
              </a:rPr>
              <a:t>insmod</a:t>
            </a:r>
            <a:r>
              <a:rPr sz="1800" b="1" spc="385" dirty="0">
                <a:solidFill>
                  <a:srgbClr val="FFFFFF"/>
                </a:solidFill>
                <a:latin typeface="Trebuchet MS"/>
                <a:cs typeface="Trebuchet MS"/>
              </a:rPr>
              <a:t> </a:t>
            </a:r>
            <a:r>
              <a:rPr sz="1800" b="1" spc="-10" dirty="0">
                <a:solidFill>
                  <a:srgbClr val="FFFFFF"/>
                </a:solidFill>
                <a:latin typeface="Trebuchet MS"/>
                <a:cs typeface="Trebuchet MS"/>
              </a:rPr>
              <a:t>request_mem_region.ko</a:t>
            </a:r>
            <a:endParaRPr sz="1800">
              <a:latin typeface="Trebuchet MS"/>
              <a:cs typeface="Trebuchet MS"/>
            </a:endParaRPr>
          </a:p>
          <a:p>
            <a:pPr marL="240665" indent="-227965">
              <a:lnSpc>
                <a:spcPct val="100000"/>
              </a:lnSpc>
              <a:spcBef>
                <a:spcPts val="1415"/>
              </a:spcBef>
              <a:buFont typeface="Times New Roman"/>
              <a:buAutoNum type="arabicPeriod" startAt="2"/>
              <a:tabLst>
                <a:tab pos="240665" algn="l"/>
              </a:tabLst>
            </a:pPr>
            <a:r>
              <a:rPr sz="1800" spc="-15" dirty="0">
                <a:latin typeface="UKIJ CJK"/>
                <a:cs typeface="UKIJ CJK"/>
              </a:rPr>
              <a:t>查看输出</a:t>
            </a:r>
            <a:endParaRPr sz="1800">
              <a:latin typeface="UKIJ CJK"/>
              <a:cs typeface="UKIJ CJK"/>
            </a:endParaRPr>
          </a:p>
          <a:p>
            <a:pPr marL="501015">
              <a:lnSpc>
                <a:spcPct val="100000"/>
              </a:lnSpc>
              <a:spcBef>
                <a:spcPts val="1170"/>
              </a:spcBef>
              <a:tabLst>
                <a:tab pos="2757170" algn="l"/>
              </a:tabLst>
            </a:pPr>
            <a:r>
              <a:rPr sz="1800" b="1" dirty="0">
                <a:solidFill>
                  <a:srgbClr val="FFFFFF"/>
                </a:solidFill>
                <a:latin typeface="Trebuchet MS"/>
                <a:cs typeface="Trebuchet MS"/>
              </a:rPr>
              <a:t>sudo</a:t>
            </a:r>
            <a:r>
              <a:rPr sz="1800" b="1" spc="300" dirty="0">
                <a:solidFill>
                  <a:srgbClr val="FFFFFF"/>
                </a:solidFill>
                <a:latin typeface="Trebuchet MS"/>
                <a:cs typeface="Trebuchet MS"/>
              </a:rPr>
              <a:t> </a:t>
            </a:r>
            <a:r>
              <a:rPr sz="1800" b="1" spc="-25" dirty="0">
                <a:solidFill>
                  <a:srgbClr val="FFFFFF"/>
                </a:solidFill>
                <a:latin typeface="Trebuchet MS"/>
                <a:cs typeface="Trebuchet MS"/>
              </a:rPr>
              <a:t>dmesg</a:t>
            </a:r>
            <a:r>
              <a:rPr sz="1800" b="1" spc="320" dirty="0">
                <a:solidFill>
                  <a:srgbClr val="FFFFFF"/>
                </a:solidFill>
                <a:latin typeface="Trebuchet MS"/>
                <a:cs typeface="Trebuchet MS"/>
              </a:rPr>
              <a:t> </a:t>
            </a:r>
            <a:r>
              <a:rPr sz="1800" b="1" dirty="0">
                <a:solidFill>
                  <a:srgbClr val="FFFFFF"/>
                </a:solidFill>
                <a:latin typeface="Trebuchet MS"/>
                <a:cs typeface="Trebuchet MS"/>
              </a:rPr>
              <a:t>|</a:t>
            </a:r>
            <a:r>
              <a:rPr sz="1800" b="1" spc="305" dirty="0">
                <a:solidFill>
                  <a:srgbClr val="FFFFFF"/>
                </a:solidFill>
                <a:latin typeface="Trebuchet MS"/>
                <a:cs typeface="Trebuchet MS"/>
              </a:rPr>
              <a:t> </a:t>
            </a:r>
            <a:r>
              <a:rPr sz="1800" b="1" spc="270" dirty="0">
                <a:solidFill>
                  <a:srgbClr val="FFFFFF"/>
                </a:solidFill>
                <a:latin typeface="Trebuchet MS"/>
                <a:cs typeface="Trebuchet MS"/>
              </a:rPr>
              <a:t>tail</a:t>
            </a:r>
            <a:r>
              <a:rPr sz="1800" b="1" dirty="0">
                <a:solidFill>
                  <a:srgbClr val="FFFFFF"/>
                </a:solidFill>
                <a:latin typeface="Trebuchet MS"/>
                <a:cs typeface="Trebuchet MS"/>
              </a:rPr>
              <a:t>	</a:t>
            </a:r>
            <a:r>
              <a:rPr sz="1800" b="1" spc="330" dirty="0">
                <a:solidFill>
                  <a:srgbClr val="FFFFFF"/>
                </a:solidFill>
                <a:latin typeface="Trebuchet MS"/>
                <a:cs typeface="Trebuchet MS"/>
              </a:rPr>
              <a:t>-</a:t>
            </a:r>
            <a:r>
              <a:rPr sz="1800" b="1" dirty="0">
                <a:solidFill>
                  <a:srgbClr val="FFFFFF"/>
                </a:solidFill>
                <a:latin typeface="Trebuchet MS"/>
                <a:cs typeface="Trebuchet MS"/>
              </a:rPr>
              <a:t>n</a:t>
            </a:r>
            <a:r>
              <a:rPr sz="1800" b="1" spc="365" dirty="0">
                <a:solidFill>
                  <a:srgbClr val="FFFFFF"/>
                </a:solidFill>
                <a:latin typeface="Trebuchet MS"/>
                <a:cs typeface="Trebuchet MS"/>
              </a:rPr>
              <a:t> </a:t>
            </a:r>
            <a:r>
              <a:rPr sz="1800" b="1" spc="-50" dirty="0">
                <a:solidFill>
                  <a:srgbClr val="FFFFFF"/>
                </a:solidFill>
                <a:latin typeface="Trebuchet MS"/>
                <a:cs typeface="Trebuchet MS"/>
              </a:rPr>
              <a:t>5</a:t>
            </a:r>
            <a:endParaRPr sz="180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1676908" cy="802957"/>
          </a:xfrm>
          <a:prstGeom prst="rect">
            <a:avLst/>
          </a:prstGeom>
        </p:spPr>
      </p:pic>
      <p:sp>
        <p:nvSpPr>
          <p:cNvPr id="11" name="object 11"/>
          <p:cNvSpPr txBox="1"/>
          <p:nvPr/>
        </p:nvSpPr>
        <p:spPr>
          <a:xfrm>
            <a:off x="917257" y="1720098"/>
            <a:ext cx="10146665" cy="4212590"/>
          </a:xfrm>
          <a:prstGeom prst="rect">
            <a:avLst/>
          </a:prstGeom>
        </p:spPr>
        <p:txBody>
          <a:bodyPr vert="horz" wrap="square" lIns="0" tIns="95885" rIns="0" bIns="0" rtlCol="0">
            <a:spAutoFit/>
          </a:bodyPr>
          <a:lstStyle/>
          <a:p>
            <a:pPr marL="240665" indent="-227965">
              <a:lnSpc>
                <a:spcPct val="100000"/>
              </a:lnSpc>
              <a:spcBef>
                <a:spcPts val="755"/>
              </a:spcBef>
              <a:buFont typeface="Arial"/>
              <a:buChar char="•"/>
              <a:tabLst>
                <a:tab pos="240665" algn="l"/>
              </a:tabLst>
            </a:pPr>
            <a:r>
              <a:rPr sz="2800" dirty="0">
                <a:latin typeface="UKIJ CJK"/>
                <a:cs typeface="UKIJ CJK"/>
              </a:rPr>
              <a:t>任务一：用</a:t>
            </a:r>
            <a:r>
              <a:rPr sz="2800" spc="70" dirty="0">
                <a:latin typeface="UKIJ CJK"/>
                <a:cs typeface="UKIJ CJK"/>
              </a:rPr>
              <a:t>kmalloc</a:t>
            </a:r>
            <a:r>
              <a:rPr sz="2800" spc="40" dirty="0">
                <a:latin typeface="UKIJ CJK"/>
                <a:cs typeface="UKIJ CJK"/>
              </a:rPr>
              <a:t> 分配</a:t>
            </a:r>
            <a:r>
              <a:rPr sz="2800" spc="80" dirty="0">
                <a:latin typeface="UKIJ CJK"/>
                <a:cs typeface="UKIJ CJK"/>
              </a:rPr>
              <a:t>1KB</a:t>
            </a:r>
            <a:r>
              <a:rPr sz="2800" dirty="0">
                <a:latin typeface="UKIJ CJK"/>
                <a:cs typeface="UKIJ CJK"/>
              </a:rPr>
              <a:t>、</a:t>
            </a:r>
            <a:r>
              <a:rPr sz="2800" spc="80" dirty="0">
                <a:latin typeface="UKIJ CJK"/>
                <a:cs typeface="UKIJ CJK"/>
              </a:rPr>
              <a:t>8KB</a:t>
            </a:r>
            <a:r>
              <a:rPr sz="2800" spc="-5" dirty="0">
                <a:latin typeface="UKIJ CJK"/>
                <a:cs typeface="UKIJ CJK"/>
              </a:rPr>
              <a:t>的内存并打印指针地址</a:t>
            </a:r>
            <a:endParaRPr sz="2800">
              <a:latin typeface="UKIJ CJK"/>
              <a:cs typeface="UKIJ CJK"/>
            </a:endParaRPr>
          </a:p>
          <a:p>
            <a:pPr marL="241300" marR="5080" indent="-228600">
              <a:lnSpc>
                <a:spcPts val="3020"/>
              </a:lnSpc>
              <a:spcBef>
                <a:spcPts val="1045"/>
              </a:spcBef>
              <a:buFont typeface="Arial"/>
              <a:buChar char="•"/>
              <a:tabLst>
                <a:tab pos="241300" algn="l"/>
              </a:tabLst>
            </a:pPr>
            <a:r>
              <a:rPr sz="2800" spc="-10" dirty="0">
                <a:latin typeface="UKIJ CJK"/>
                <a:cs typeface="UKIJ CJK"/>
              </a:rPr>
              <a:t>任务二：用</a:t>
            </a:r>
            <a:r>
              <a:rPr sz="2800" spc="65" dirty="0">
                <a:latin typeface="UKIJ CJK"/>
                <a:cs typeface="UKIJ CJK"/>
              </a:rPr>
              <a:t>vmalloc</a:t>
            </a:r>
            <a:r>
              <a:rPr sz="2800" spc="10" dirty="0">
                <a:latin typeface="UKIJ CJK"/>
                <a:cs typeface="UKIJ CJK"/>
              </a:rPr>
              <a:t> 分配</a:t>
            </a:r>
            <a:r>
              <a:rPr sz="2800" spc="75" dirty="0">
                <a:latin typeface="UKIJ CJK"/>
                <a:cs typeface="UKIJ CJK"/>
              </a:rPr>
              <a:t>8KB</a:t>
            </a:r>
            <a:r>
              <a:rPr sz="2800" spc="-10" dirty="0">
                <a:latin typeface="UKIJ CJK"/>
                <a:cs typeface="UKIJ CJK"/>
              </a:rPr>
              <a:t>、</a:t>
            </a:r>
            <a:r>
              <a:rPr sz="2800" spc="110" dirty="0">
                <a:latin typeface="UKIJ CJK"/>
                <a:cs typeface="UKIJ CJK"/>
              </a:rPr>
              <a:t>1MB，64MB</a:t>
            </a:r>
            <a:r>
              <a:rPr sz="2800" spc="-10" dirty="0">
                <a:latin typeface="UKIJ CJK"/>
                <a:cs typeface="UKIJ CJK"/>
              </a:rPr>
              <a:t>的内存并打印指针</a:t>
            </a:r>
            <a:r>
              <a:rPr sz="2800" spc="-25" dirty="0">
                <a:latin typeface="UKIJ CJK"/>
                <a:cs typeface="UKIJ CJK"/>
              </a:rPr>
              <a:t>地址</a:t>
            </a:r>
            <a:endParaRPr sz="2800">
              <a:latin typeface="UKIJ CJK"/>
              <a:cs typeface="UKIJ CJK"/>
            </a:endParaRPr>
          </a:p>
          <a:p>
            <a:pPr marL="240665" indent="-227965">
              <a:lnSpc>
                <a:spcPct val="100000"/>
              </a:lnSpc>
              <a:spcBef>
                <a:spcPts val="620"/>
              </a:spcBef>
              <a:buFont typeface="Arial"/>
              <a:buChar char="•"/>
              <a:tabLst>
                <a:tab pos="240665" algn="l"/>
              </a:tabLst>
            </a:pPr>
            <a:r>
              <a:rPr sz="2800" spc="-10" dirty="0">
                <a:latin typeface="UKIJ CJK"/>
                <a:cs typeface="UKIJ CJK"/>
              </a:rPr>
              <a:t>任务三：申请、读写、释放</a:t>
            </a:r>
            <a:r>
              <a:rPr sz="2800" spc="60" dirty="0">
                <a:latin typeface="UKIJ CJK"/>
                <a:cs typeface="UKIJ CJK"/>
              </a:rPr>
              <a:t>I/O</a:t>
            </a:r>
            <a:r>
              <a:rPr sz="2800" spc="-30" dirty="0">
                <a:latin typeface="UKIJ CJK"/>
                <a:cs typeface="UKIJ CJK"/>
              </a:rPr>
              <a:t>端口</a:t>
            </a:r>
            <a:endParaRPr sz="2800">
              <a:latin typeface="UKIJ CJK"/>
              <a:cs typeface="UKIJ CJK"/>
            </a:endParaRPr>
          </a:p>
          <a:p>
            <a:pPr marL="240665" indent="-227965">
              <a:lnSpc>
                <a:spcPct val="100000"/>
              </a:lnSpc>
              <a:spcBef>
                <a:spcPts val="680"/>
              </a:spcBef>
              <a:buFont typeface="Arial"/>
              <a:buChar char="•"/>
              <a:tabLst>
                <a:tab pos="240665" algn="l"/>
              </a:tabLst>
            </a:pPr>
            <a:r>
              <a:rPr sz="2800" dirty="0">
                <a:latin typeface="UKIJ CJK"/>
                <a:cs typeface="UKIJ CJK"/>
              </a:rPr>
              <a:t>任务四：申请、读写、释放</a:t>
            </a:r>
            <a:r>
              <a:rPr sz="2800" spc="65" dirty="0">
                <a:latin typeface="UKIJ CJK"/>
                <a:cs typeface="UKIJ CJK"/>
              </a:rPr>
              <a:t>I/O</a:t>
            </a:r>
            <a:r>
              <a:rPr sz="2800" spc="-25" dirty="0">
                <a:latin typeface="UKIJ CJK"/>
                <a:cs typeface="UKIJ CJK"/>
              </a:rPr>
              <a:t>内存</a:t>
            </a:r>
            <a:endParaRPr sz="2800">
              <a:latin typeface="UKIJ CJK"/>
              <a:cs typeface="UKIJ CJK"/>
            </a:endParaRPr>
          </a:p>
          <a:p>
            <a:pPr marL="1098550">
              <a:lnSpc>
                <a:spcPct val="100000"/>
              </a:lnSpc>
              <a:spcBef>
                <a:spcPts val="3040"/>
              </a:spcBef>
            </a:pPr>
            <a:r>
              <a:rPr sz="1800" spc="-10" dirty="0">
                <a:latin typeface="UKIJ CJK"/>
                <a:cs typeface="UKIJ CJK"/>
              </a:rPr>
              <a:t>作业提交：</a:t>
            </a:r>
            <a:endParaRPr sz="1800">
              <a:latin typeface="UKIJ CJK"/>
              <a:cs typeface="UKIJ CJK"/>
            </a:endParaRPr>
          </a:p>
          <a:p>
            <a:pPr marL="1098550" marR="2357755">
              <a:lnSpc>
                <a:spcPct val="100000"/>
              </a:lnSpc>
            </a:pPr>
            <a:r>
              <a:rPr sz="1800" spc="-5" dirty="0">
                <a:latin typeface="UKIJ CJK"/>
                <a:cs typeface="UKIJ CJK"/>
              </a:rPr>
              <a:t>每一个任务关键操作截图，所有任务结果保存到一个</a:t>
            </a:r>
            <a:r>
              <a:rPr sz="1800" spc="-45" dirty="0">
                <a:latin typeface="Carlito"/>
                <a:cs typeface="Carlito"/>
              </a:rPr>
              <a:t>Word</a:t>
            </a:r>
            <a:r>
              <a:rPr sz="1800" spc="-15" dirty="0">
                <a:latin typeface="UKIJ CJK"/>
                <a:cs typeface="UKIJ CJK"/>
              </a:rPr>
              <a:t>文件中。</a:t>
            </a:r>
            <a:r>
              <a:rPr sz="1800" spc="-5" dirty="0">
                <a:latin typeface="UKIJ CJK"/>
                <a:cs typeface="UKIJ CJK"/>
              </a:rPr>
              <a:t>内核模块以自己的</a:t>
            </a:r>
            <a:r>
              <a:rPr sz="1800" dirty="0">
                <a:solidFill>
                  <a:srgbClr val="FF0000"/>
                </a:solidFill>
                <a:latin typeface="UKIJ CJK"/>
                <a:cs typeface="UKIJ CJK"/>
              </a:rPr>
              <a:t>学号</a:t>
            </a:r>
            <a:r>
              <a:rPr sz="1800" spc="-20" dirty="0">
                <a:latin typeface="UKIJ CJK"/>
                <a:cs typeface="UKIJ CJK"/>
              </a:rPr>
              <a:t>命名。</a:t>
            </a:r>
            <a:endParaRPr sz="1800">
              <a:latin typeface="UKIJ CJK"/>
              <a:cs typeface="UKIJ CJK"/>
            </a:endParaRPr>
          </a:p>
          <a:p>
            <a:pPr marL="1098550">
              <a:lnSpc>
                <a:spcPct val="100000"/>
              </a:lnSpc>
              <a:spcBef>
                <a:spcPts val="2165"/>
              </a:spcBef>
            </a:pPr>
            <a:r>
              <a:rPr sz="1800" spc="-5">
                <a:latin typeface="UKIJ CJK"/>
                <a:cs typeface="UKIJ CJK"/>
              </a:rPr>
              <a:t>交作业截止日期</a:t>
            </a:r>
            <a:r>
              <a:rPr lang="zh-CN" altLang="en-US" sz="1800" spc="-5">
                <a:latin typeface="UKIJ CJK"/>
                <a:cs typeface="UKIJ CJK"/>
              </a:rPr>
              <a:t>：</a:t>
            </a:r>
            <a:r>
              <a:rPr lang="en-US" altLang="zh-CN" spc="-5">
                <a:latin typeface="UKIJ CJK"/>
                <a:cs typeface="UKIJ CJK"/>
              </a:rPr>
              <a:t>2024.10.31</a:t>
            </a:r>
            <a:r>
              <a:rPr sz="1800" spc="-5">
                <a:latin typeface="UKIJ CJK"/>
                <a:cs typeface="UKIJ CJK"/>
              </a:rPr>
              <a:t>之前</a:t>
            </a:r>
            <a:r>
              <a:rPr sz="1800" spc="-5" dirty="0">
                <a:latin typeface="UKIJ CJK"/>
                <a:cs typeface="UKIJ CJK"/>
              </a:rPr>
              <a:t>。</a:t>
            </a:r>
            <a:endParaRPr sz="1800">
              <a:latin typeface="UKIJ CJK"/>
              <a:cs typeface="UKIJ CJK"/>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038225"/>
            <a:chOff x="0" y="0"/>
            <a:chExt cx="1237615" cy="1038225"/>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grpSp>
      <p:grpSp>
        <p:nvGrpSpPr>
          <p:cNvPr id="6" name="object 6"/>
          <p:cNvGrpSpPr/>
          <p:nvPr/>
        </p:nvGrpSpPr>
        <p:grpSpPr>
          <a:xfrm>
            <a:off x="10956045" y="5820927"/>
            <a:ext cx="1236980" cy="1037590"/>
            <a:chOff x="10956045" y="5820927"/>
            <a:chExt cx="1236980" cy="1037590"/>
          </a:xfrm>
        </p:grpSpPr>
        <p:sp>
          <p:nvSpPr>
            <p:cNvPr id="7" name="object 7"/>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8" name="object 8"/>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dirty="0"/>
              <a:t>本节完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FEABA-33D4-84AE-6731-4613E9A26B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7727FBA-57E2-566E-9860-46AF03100102}"/>
              </a:ext>
            </a:extLst>
          </p:cNvPr>
          <p:cNvSpPr txBox="1"/>
          <p:nvPr/>
        </p:nvSpPr>
        <p:spPr>
          <a:xfrm>
            <a:off x="9177908" y="530542"/>
            <a:ext cx="2561590" cy="163195"/>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sz="900" b="0" i="0" u="none" strike="noStrike" kern="0" cap="none" spc="-155" normalizeH="0" baseline="0" noProof="0" dirty="0">
                <a:ln>
                  <a:noFill/>
                </a:ln>
                <a:solidFill>
                  <a:srgbClr val="777777"/>
                </a:solidFill>
                <a:effectLst/>
                <a:uLnTx/>
                <a:uFillTx/>
                <a:latin typeface="Carlito"/>
                <a:cs typeface="Carlito"/>
              </a:rPr>
              <a:t>Inst</a:t>
            </a:r>
            <a:r>
              <a:rPr kumimoji="0" sz="1350" b="0" i="0" u="none" strike="noStrike" kern="0" cap="none" spc="-232" normalizeH="0" baseline="3086" noProof="0" dirty="0">
                <a:ln>
                  <a:noFill/>
                </a:ln>
                <a:solidFill>
                  <a:srgbClr val="777777"/>
                </a:solidFill>
                <a:effectLst/>
                <a:uLnTx/>
                <a:uFillTx/>
                <a:latin typeface="Carlito"/>
                <a:cs typeface="Carlito"/>
              </a:rPr>
              <a:t>In</a:t>
            </a:r>
            <a:r>
              <a:rPr kumimoji="0" sz="900" b="0" i="0" u="none" strike="noStrike" kern="0" cap="none" spc="-155" normalizeH="0" baseline="0" noProof="0" dirty="0">
                <a:ln>
                  <a:noFill/>
                </a:ln>
                <a:solidFill>
                  <a:srgbClr val="777777"/>
                </a:solidFill>
                <a:effectLst/>
                <a:uLnTx/>
                <a:uFillTx/>
                <a:latin typeface="Carlito"/>
                <a:cs typeface="Carlito"/>
              </a:rPr>
              <a:t>it</a:t>
            </a:r>
            <a:r>
              <a:rPr kumimoji="0" sz="1350" b="0" i="0" u="none" strike="noStrike" kern="0" cap="none" spc="-232" normalizeH="0" baseline="3086" noProof="0" dirty="0">
                <a:ln>
                  <a:noFill/>
                </a:ln>
                <a:solidFill>
                  <a:srgbClr val="777777"/>
                </a:solidFill>
                <a:effectLst/>
                <a:uLnTx/>
                <a:uFillTx/>
                <a:latin typeface="Carlito"/>
                <a:cs typeface="Carlito"/>
              </a:rPr>
              <a:t>s</a:t>
            </a:r>
            <a:r>
              <a:rPr kumimoji="0" sz="900" b="0" i="0" u="none" strike="noStrike" kern="0" cap="none" spc="-155" normalizeH="0" baseline="0" noProof="0" dirty="0">
                <a:ln>
                  <a:noFill/>
                </a:ln>
                <a:solidFill>
                  <a:srgbClr val="777777"/>
                </a:solidFill>
                <a:effectLst/>
                <a:uLnTx/>
                <a:uFillTx/>
                <a:latin typeface="Carlito"/>
                <a:cs typeface="Carlito"/>
              </a:rPr>
              <a:t>u</a:t>
            </a:r>
            <a:r>
              <a:rPr kumimoji="0" sz="1350" b="0" i="0" u="none" strike="noStrike" kern="0" cap="none" spc="-232" normalizeH="0" baseline="3086" noProof="0" dirty="0">
                <a:ln>
                  <a:noFill/>
                </a:ln>
                <a:solidFill>
                  <a:srgbClr val="777777"/>
                </a:solidFill>
                <a:effectLst/>
                <a:uLnTx/>
                <a:uFillTx/>
                <a:latin typeface="Carlito"/>
                <a:cs typeface="Carlito"/>
              </a:rPr>
              <a:t>t</a:t>
            </a:r>
            <a:r>
              <a:rPr kumimoji="0" sz="900" b="0" i="0" u="none" strike="noStrike" kern="0" cap="none" spc="-155" normalizeH="0" baseline="0" noProof="0" dirty="0">
                <a:ln>
                  <a:noFill/>
                </a:ln>
                <a:solidFill>
                  <a:srgbClr val="777777"/>
                </a:solidFill>
                <a:effectLst/>
                <a:uLnTx/>
                <a:uFillTx/>
                <a:latin typeface="Carlito"/>
                <a:cs typeface="Carlito"/>
              </a:rPr>
              <a:t>t</a:t>
            </a:r>
            <a:r>
              <a:rPr kumimoji="0" sz="1350" b="0" i="0" u="none" strike="noStrike" kern="0" cap="none" spc="-232" normalizeH="0" baseline="3086" noProof="0" dirty="0">
                <a:ln>
                  <a:noFill/>
                </a:ln>
                <a:solidFill>
                  <a:srgbClr val="777777"/>
                </a:solidFill>
                <a:effectLst/>
                <a:uLnTx/>
                <a:uFillTx/>
                <a:latin typeface="Carlito"/>
                <a:cs typeface="Carlito"/>
              </a:rPr>
              <a:t>i</a:t>
            </a:r>
            <a:r>
              <a:rPr kumimoji="0" sz="900" b="0" i="0" u="none" strike="noStrike" kern="0" cap="none" spc="-155" normalizeH="0" baseline="0" noProof="0" dirty="0">
                <a:ln>
                  <a:noFill/>
                </a:ln>
                <a:solidFill>
                  <a:srgbClr val="777777"/>
                </a:solidFill>
                <a:effectLst/>
                <a:uLnTx/>
                <a:uFillTx/>
                <a:latin typeface="Carlito"/>
                <a:cs typeface="Carlito"/>
              </a:rPr>
              <a:t>e</a:t>
            </a:r>
            <a:r>
              <a:rPr kumimoji="0" sz="1350" b="0" i="0" u="none" strike="noStrike" kern="0" cap="none" spc="-232" normalizeH="0" baseline="3086" noProof="0" dirty="0">
                <a:ln>
                  <a:noFill/>
                </a:ln>
                <a:solidFill>
                  <a:srgbClr val="777777"/>
                </a:solidFill>
                <a:effectLst/>
                <a:uLnTx/>
                <a:uFillTx/>
                <a:latin typeface="Carlito"/>
                <a:cs typeface="Carlito"/>
              </a:rPr>
              <a:t>tu</a:t>
            </a:r>
            <a:r>
              <a:rPr kumimoji="0" sz="900" b="0" i="0" u="none" strike="noStrike" kern="0" cap="none" spc="-155" normalizeH="0" baseline="0" noProof="0" dirty="0">
                <a:ln>
                  <a:noFill/>
                </a:ln>
                <a:solidFill>
                  <a:srgbClr val="777777"/>
                </a:solidFill>
                <a:effectLst/>
                <a:uLnTx/>
                <a:uFillTx/>
                <a:latin typeface="Carlito"/>
                <a:cs typeface="Carlito"/>
              </a:rPr>
              <a:t>o</a:t>
            </a:r>
            <a:r>
              <a:rPr kumimoji="0" sz="1350" b="0" i="0" u="none" strike="noStrike" kern="0" cap="none" spc="-232" normalizeH="0" baseline="3086" noProof="0" dirty="0">
                <a:ln>
                  <a:noFill/>
                </a:ln>
                <a:solidFill>
                  <a:srgbClr val="777777"/>
                </a:solidFill>
                <a:effectLst/>
                <a:uLnTx/>
                <a:uFillTx/>
                <a:latin typeface="Carlito"/>
                <a:cs typeface="Carlito"/>
              </a:rPr>
              <a:t>te</a:t>
            </a:r>
            <a:r>
              <a:rPr kumimoji="0" sz="900" b="0" i="0" u="none" strike="noStrike" kern="0" cap="none" spc="-155" normalizeH="0" baseline="0" noProof="0" dirty="0">
                <a:ln>
                  <a:noFill/>
                </a:ln>
                <a:solidFill>
                  <a:srgbClr val="777777"/>
                </a:solidFill>
                <a:effectLst/>
                <a:uLnTx/>
                <a:uFillTx/>
                <a:latin typeface="Carlito"/>
                <a:cs typeface="Carlito"/>
              </a:rPr>
              <a:t>f</a:t>
            </a:r>
            <a:r>
              <a:rPr kumimoji="0" sz="900" b="0" i="0" u="none" strike="noStrike" kern="0" cap="none" spc="204" normalizeH="0" baseline="0" noProof="0" dirty="0">
                <a:ln>
                  <a:noFill/>
                </a:ln>
                <a:solidFill>
                  <a:srgbClr val="777777"/>
                </a:solidFill>
                <a:effectLst/>
                <a:uLnTx/>
                <a:uFillTx/>
                <a:latin typeface="Carlito"/>
                <a:cs typeface="Carlito"/>
              </a:rPr>
              <a:t> </a:t>
            </a:r>
            <a:r>
              <a:rPr kumimoji="0" sz="900" b="0" i="0" u="none" strike="noStrike" kern="0" cap="none" spc="-265" normalizeH="0" baseline="0" noProof="0" dirty="0">
                <a:ln>
                  <a:noFill/>
                </a:ln>
                <a:solidFill>
                  <a:srgbClr val="777777"/>
                </a:solidFill>
                <a:effectLst/>
                <a:uLnTx/>
                <a:uFillTx/>
                <a:latin typeface="Carlito"/>
                <a:cs typeface="Carlito"/>
              </a:rPr>
              <a:t>S</a:t>
            </a:r>
            <a:r>
              <a:rPr kumimoji="0" sz="1350" b="0" i="0" u="none" strike="noStrike" kern="0" cap="none" spc="-337" normalizeH="0" baseline="3086" noProof="0" dirty="0">
                <a:ln>
                  <a:noFill/>
                </a:ln>
                <a:solidFill>
                  <a:srgbClr val="777777"/>
                </a:solidFill>
                <a:effectLst/>
                <a:uLnTx/>
                <a:uFillTx/>
                <a:latin typeface="Carlito"/>
                <a:cs typeface="Carlito"/>
              </a:rPr>
              <a:t>o</a:t>
            </a:r>
            <a:r>
              <a:rPr kumimoji="0" sz="900" b="0" i="0" u="none" strike="noStrike" kern="0" cap="none" spc="-265" normalizeH="0" baseline="0" noProof="0" dirty="0">
                <a:ln>
                  <a:noFill/>
                </a:ln>
                <a:solidFill>
                  <a:srgbClr val="777777"/>
                </a:solidFill>
                <a:effectLst/>
                <a:uLnTx/>
                <a:uFillTx/>
                <a:latin typeface="Carlito"/>
                <a:cs typeface="Carlito"/>
              </a:rPr>
              <a:t>o</a:t>
            </a:r>
            <a:r>
              <a:rPr kumimoji="0" sz="1350" b="0" i="0" u="none" strike="noStrike" kern="0" cap="none" spc="-37" normalizeH="0" baseline="3086" noProof="0" dirty="0">
                <a:ln>
                  <a:noFill/>
                </a:ln>
                <a:solidFill>
                  <a:srgbClr val="777777"/>
                </a:solidFill>
                <a:effectLst/>
                <a:uLnTx/>
                <a:uFillTx/>
                <a:latin typeface="Carlito"/>
                <a:cs typeface="Carlito"/>
              </a:rPr>
              <a:t>f</a:t>
            </a:r>
            <a:r>
              <a:rPr kumimoji="0" sz="900" b="0" i="0" u="none" strike="noStrike" kern="0" cap="none" spc="-65" normalizeH="0" baseline="0" noProof="0" dirty="0">
                <a:ln>
                  <a:noFill/>
                </a:ln>
                <a:solidFill>
                  <a:srgbClr val="777777"/>
                </a:solidFill>
                <a:effectLst/>
                <a:uLnTx/>
                <a:uFillTx/>
                <a:latin typeface="Carlito"/>
                <a:cs typeface="Carlito"/>
              </a:rPr>
              <a:t>f</a:t>
            </a:r>
            <a:r>
              <a:rPr kumimoji="0" sz="1350" b="0" i="0" u="none" strike="noStrike" kern="0" cap="none" spc="-540" normalizeH="0" baseline="3086" noProof="0" dirty="0">
                <a:ln>
                  <a:noFill/>
                </a:ln>
                <a:solidFill>
                  <a:srgbClr val="777777"/>
                </a:solidFill>
                <a:effectLst/>
                <a:uLnTx/>
                <a:uFillTx/>
                <a:latin typeface="Carlito"/>
                <a:cs typeface="Carlito"/>
              </a:rPr>
              <a:t>S</a:t>
            </a:r>
            <a:r>
              <a:rPr kumimoji="0" sz="900" b="0" i="0" u="none" strike="noStrike" kern="0" cap="none" spc="-5" normalizeH="0" baseline="0" noProof="0" dirty="0">
                <a:ln>
                  <a:noFill/>
                </a:ln>
                <a:solidFill>
                  <a:srgbClr val="777777"/>
                </a:solidFill>
                <a:effectLst/>
                <a:uLnTx/>
                <a:uFillTx/>
                <a:latin typeface="Carlito"/>
                <a:cs typeface="Carlito"/>
              </a:rPr>
              <a:t>t</a:t>
            </a:r>
            <a:r>
              <a:rPr kumimoji="0" sz="900" b="0" i="0" u="none" strike="noStrike" kern="0" cap="none" spc="-590" normalizeH="0" baseline="0" noProof="0" dirty="0">
                <a:ln>
                  <a:noFill/>
                </a:ln>
                <a:solidFill>
                  <a:srgbClr val="777777"/>
                </a:solidFill>
                <a:effectLst/>
                <a:uLnTx/>
                <a:uFillTx/>
                <a:latin typeface="Carlito"/>
                <a:cs typeface="Carlito"/>
              </a:rPr>
              <a:t>w</a:t>
            </a:r>
            <a:r>
              <a:rPr kumimoji="0" sz="1350" b="0" i="0" u="none" strike="noStrike" kern="0" cap="none" spc="-7" normalizeH="0" baseline="3086" noProof="0" dirty="0">
                <a:ln>
                  <a:noFill/>
                </a:ln>
                <a:solidFill>
                  <a:srgbClr val="777777"/>
                </a:solidFill>
                <a:effectLst/>
                <a:uLnTx/>
                <a:uFillTx/>
                <a:latin typeface="Carlito"/>
                <a:cs typeface="Carlito"/>
              </a:rPr>
              <a:t>o</a:t>
            </a:r>
            <a:r>
              <a:rPr kumimoji="0" sz="1350" b="0" i="0" u="none" strike="noStrike" kern="0" cap="none" spc="-277" normalizeH="0" baseline="3086" noProof="0" dirty="0">
                <a:ln>
                  <a:noFill/>
                </a:ln>
                <a:solidFill>
                  <a:srgbClr val="777777"/>
                </a:solidFill>
                <a:effectLst/>
                <a:uLnTx/>
                <a:uFillTx/>
                <a:latin typeface="Carlito"/>
                <a:cs typeface="Carlito"/>
              </a:rPr>
              <a:t>f</a:t>
            </a:r>
            <a:r>
              <a:rPr kumimoji="0" sz="900" b="0" i="0" u="none" strike="noStrike" kern="0" cap="none" spc="-265" normalizeH="0" baseline="0" noProof="0" dirty="0">
                <a:ln>
                  <a:noFill/>
                </a:ln>
                <a:solidFill>
                  <a:srgbClr val="777777"/>
                </a:solidFill>
                <a:effectLst/>
                <a:uLnTx/>
                <a:uFillTx/>
                <a:latin typeface="Carlito"/>
                <a:cs typeface="Carlito"/>
              </a:rPr>
              <a:t>a</a:t>
            </a:r>
            <a:r>
              <a:rPr kumimoji="0" sz="1350" b="0" i="0" u="none" strike="noStrike" kern="0" cap="none" spc="-67" normalizeH="0" baseline="3086" noProof="0" dirty="0">
                <a:ln>
                  <a:noFill/>
                </a:ln>
                <a:solidFill>
                  <a:srgbClr val="777777"/>
                </a:solidFill>
                <a:effectLst/>
                <a:uLnTx/>
                <a:uFillTx/>
                <a:latin typeface="Carlito"/>
                <a:cs typeface="Carlito"/>
              </a:rPr>
              <a:t>t</a:t>
            </a:r>
            <a:r>
              <a:rPr kumimoji="0" sz="900" b="0" i="0" u="none" strike="noStrike" kern="0" cap="none" spc="-285" normalizeH="0" baseline="0" noProof="0" dirty="0">
                <a:ln>
                  <a:noFill/>
                </a:ln>
                <a:solidFill>
                  <a:srgbClr val="777777"/>
                </a:solidFill>
                <a:effectLst/>
                <a:uLnTx/>
                <a:uFillTx/>
                <a:latin typeface="Carlito"/>
                <a:cs typeface="Carlito"/>
              </a:rPr>
              <a:t>r</a:t>
            </a:r>
            <a:r>
              <a:rPr kumimoji="0" sz="1350" b="0" i="0" u="none" strike="noStrike" kern="0" cap="none" spc="-555" normalizeH="0" baseline="3086" noProof="0" dirty="0">
                <a:ln>
                  <a:noFill/>
                </a:ln>
                <a:solidFill>
                  <a:srgbClr val="777777"/>
                </a:solidFill>
                <a:effectLst/>
                <a:uLnTx/>
                <a:uFillTx/>
                <a:latin typeface="Carlito"/>
                <a:cs typeface="Carlito"/>
              </a:rPr>
              <a:t>w</a:t>
            </a:r>
            <a:r>
              <a:rPr kumimoji="0" sz="900" b="0" i="0" u="none" strike="noStrike" kern="0" cap="none" spc="-105" normalizeH="0" baseline="0" noProof="0" dirty="0">
                <a:ln>
                  <a:noFill/>
                </a:ln>
                <a:solidFill>
                  <a:srgbClr val="777777"/>
                </a:solidFill>
                <a:effectLst/>
                <a:uLnTx/>
                <a:uFillTx/>
                <a:latin typeface="Carlito"/>
                <a:cs typeface="Carlito"/>
              </a:rPr>
              <a:t>e</a:t>
            </a:r>
            <a:r>
              <a:rPr kumimoji="0" sz="1350" b="0" i="0" u="none" strike="noStrike" kern="0" cap="none" spc="-292" normalizeH="0" baseline="3086" noProof="0" dirty="0">
                <a:ln>
                  <a:noFill/>
                </a:ln>
                <a:solidFill>
                  <a:srgbClr val="777777"/>
                </a:solidFill>
                <a:effectLst/>
                <a:uLnTx/>
                <a:uFillTx/>
                <a:latin typeface="Carlito"/>
                <a:cs typeface="Carlito"/>
              </a:rPr>
              <a:t>a</a:t>
            </a:r>
            <a:r>
              <a:rPr kumimoji="0" sz="900" b="0" i="0" u="none" strike="noStrike" kern="0" cap="none" spc="-35" normalizeH="0" baseline="0" noProof="0" dirty="0">
                <a:ln>
                  <a:noFill/>
                </a:ln>
                <a:solidFill>
                  <a:srgbClr val="777777"/>
                </a:solidFill>
                <a:effectLst/>
                <a:uLnTx/>
                <a:uFillTx/>
                <a:latin typeface="Carlito"/>
                <a:cs typeface="Carlito"/>
              </a:rPr>
              <a:t>,</a:t>
            </a:r>
            <a:r>
              <a:rPr kumimoji="0" sz="1350" b="0" i="0" u="none" strike="noStrike" kern="0" cap="none" spc="-112" normalizeH="0" baseline="3086" noProof="0" dirty="0">
                <a:ln>
                  <a:noFill/>
                </a:ln>
                <a:solidFill>
                  <a:srgbClr val="777777"/>
                </a:solidFill>
                <a:effectLst/>
                <a:uLnTx/>
                <a:uFillTx/>
                <a:latin typeface="Carlito"/>
                <a:cs typeface="Carlito"/>
              </a:rPr>
              <a:t>r</a:t>
            </a:r>
            <a:r>
              <a:rPr kumimoji="0" sz="900" b="0" i="0" u="none" strike="noStrike" kern="0" cap="none" spc="-415" normalizeH="0" baseline="0" noProof="0" dirty="0">
                <a:ln>
                  <a:noFill/>
                </a:ln>
                <a:solidFill>
                  <a:srgbClr val="777777"/>
                </a:solidFill>
                <a:effectLst/>
                <a:uLnTx/>
                <a:uFillTx/>
                <a:latin typeface="Carlito"/>
                <a:cs typeface="Carlito"/>
              </a:rPr>
              <a:t>C</a:t>
            </a:r>
            <a:r>
              <a:rPr kumimoji="0" sz="1350" b="0" i="0" u="none" strike="noStrike" kern="0" cap="none" spc="-82" normalizeH="0" baseline="3086" noProof="0" dirty="0">
                <a:ln>
                  <a:noFill/>
                </a:ln>
                <a:solidFill>
                  <a:srgbClr val="777777"/>
                </a:solidFill>
                <a:effectLst/>
                <a:uLnTx/>
                <a:uFillTx/>
                <a:latin typeface="Carlito"/>
                <a:cs typeface="Carlito"/>
              </a:rPr>
              <a:t>e</a:t>
            </a:r>
            <a:r>
              <a:rPr kumimoji="0" sz="900" b="0" i="0" u="none" strike="noStrike" kern="0" cap="none" spc="-290" normalizeH="0" baseline="0" noProof="0" dirty="0">
                <a:ln>
                  <a:noFill/>
                </a:ln>
                <a:solidFill>
                  <a:srgbClr val="777777"/>
                </a:solidFill>
                <a:effectLst/>
                <a:uLnTx/>
                <a:uFillTx/>
                <a:latin typeface="Carlito"/>
                <a:cs typeface="Carlito"/>
              </a:rPr>
              <a:t>h</a:t>
            </a:r>
            <a:r>
              <a:rPr kumimoji="0" sz="1350" b="0" i="0" u="none" strike="noStrike" kern="0" cap="none" spc="-7" normalizeH="0" baseline="3086" noProof="0" dirty="0">
                <a:ln>
                  <a:noFill/>
                </a:ln>
                <a:solidFill>
                  <a:srgbClr val="777777"/>
                </a:solidFill>
                <a:effectLst/>
                <a:uLnTx/>
                <a:uFillTx/>
                <a:latin typeface="Carlito"/>
                <a:cs typeface="Carlito"/>
              </a:rPr>
              <a:t>,</a:t>
            </a:r>
            <a:r>
              <a:rPr kumimoji="0" sz="1350" b="0" i="0" u="none" strike="noStrike" kern="0" cap="none" spc="-135" normalizeH="0" baseline="3086" noProof="0" dirty="0">
                <a:ln>
                  <a:noFill/>
                </a:ln>
                <a:solidFill>
                  <a:srgbClr val="777777"/>
                </a:solidFill>
                <a:effectLst/>
                <a:uLnTx/>
                <a:uFillTx/>
                <a:latin typeface="Carlito"/>
                <a:cs typeface="Carlito"/>
              </a:rPr>
              <a:t> </a:t>
            </a:r>
            <a:r>
              <a:rPr kumimoji="0" sz="900" b="0" i="0" u="none" strike="noStrike" kern="0" cap="none" spc="-50" normalizeH="0" baseline="0" noProof="0" dirty="0">
                <a:ln>
                  <a:noFill/>
                </a:ln>
                <a:solidFill>
                  <a:srgbClr val="777777"/>
                </a:solidFill>
                <a:effectLst/>
                <a:uLnTx/>
                <a:uFillTx/>
                <a:latin typeface="Carlito"/>
                <a:cs typeface="Carlito"/>
              </a:rPr>
              <a:t>i</a:t>
            </a:r>
            <a:r>
              <a:rPr kumimoji="0" sz="1350" b="0" i="0" u="none" strike="noStrike" kern="0" cap="none" spc="-637" normalizeH="0" baseline="3086" noProof="0" dirty="0">
                <a:ln>
                  <a:noFill/>
                </a:ln>
                <a:solidFill>
                  <a:srgbClr val="777777"/>
                </a:solidFill>
                <a:effectLst/>
                <a:uLnTx/>
                <a:uFillTx/>
                <a:latin typeface="Carlito"/>
                <a:cs typeface="Carlito"/>
              </a:rPr>
              <a:t>C</a:t>
            </a:r>
            <a:r>
              <a:rPr kumimoji="0" sz="900" b="0" i="0" u="none" strike="noStrike" kern="0" cap="none" spc="-35" normalizeH="0" baseline="0" noProof="0" dirty="0">
                <a:ln>
                  <a:noFill/>
                </a:ln>
                <a:solidFill>
                  <a:srgbClr val="777777"/>
                </a:solidFill>
                <a:effectLst/>
                <a:uLnTx/>
                <a:uFillTx/>
                <a:latin typeface="Carlito"/>
                <a:cs typeface="Carlito"/>
              </a:rPr>
              <a:t>n</a:t>
            </a:r>
            <a:r>
              <a:rPr kumimoji="0" sz="1350" b="0" i="0" u="none" strike="noStrike" kern="0" cap="none" spc="-637" normalizeH="0" baseline="3086" noProof="0" dirty="0">
                <a:ln>
                  <a:noFill/>
                </a:ln>
                <a:solidFill>
                  <a:srgbClr val="777777"/>
                </a:solidFill>
                <a:effectLst/>
                <a:uLnTx/>
                <a:uFillTx/>
                <a:latin typeface="Carlito"/>
                <a:cs typeface="Carlito"/>
              </a:rPr>
              <a:t>h</a:t>
            </a:r>
            <a:r>
              <a:rPr kumimoji="0" sz="900" b="0" i="0" u="none" strike="noStrike" kern="0" cap="none" spc="-10" normalizeH="0" baseline="0" noProof="0" dirty="0">
                <a:ln>
                  <a:noFill/>
                </a:ln>
                <a:solidFill>
                  <a:srgbClr val="777777"/>
                </a:solidFill>
                <a:effectLst/>
                <a:uLnTx/>
                <a:uFillTx/>
                <a:latin typeface="Carlito"/>
                <a:cs typeface="Carlito"/>
              </a:rPr>
              <a:t>e</a:t>
            </a:r>
            <a:r>
              <a:rPr kumimoji="0" sz="1350" b="0" i="0" u="none" strike="noStrike" kern="0" cap="none" spc="-307" normalizeH="0" baseline="3086" noProof="0" dirty="0">
                <a:ln>
                  <a:noFill/>
                </a:ln>
                <a:solidFill>
                  <a:srgbClr val="777777"/>
                </a:solidFill>
                <a:effectLst/>
                <a:uLnTx/>
                <a:uFillTx/>
                <a:latin typeface="Carlito"/>
                <a:cs typeface="Carlito"/>
              </a:rPr>
              <a:t>i</a:t>
            </a:r>
            <a:r>
              <a:rPr kumimoji="0" sz="900" b="0" i="0" u="none" strike="noStrike" kern="0" cap="none" spc="-150" normalizeH="0" baseline="0" noProof="0" dirty="0">
                <a:ln>
                  <a:noFill/>
                </a:ln>
                <a:solidFill>
                  <a:srgbClr val="777777"/>
                </a:solidFill>
                <a:effectLst/>
                <a:uLnTx/>
                <a:uFillTx/>
                <a:latin typeface="Carlito"/>
                <a:cs typeface="Carlito"/>
              </a:rPr>
              <a:t>s</a:t>
            </a:r>
            <a:r>
              <a:rPr kumimoji="0" sz="1350" b="0" i="0" u="none" strike="noStrike" kern="0" cap="none" spc="-457" normalizeH="0" baseline="3086" noProof="0" dirty="0">
                <a:ln>
                  <a:noFill/>
                </a:ln>
                <a:solidFill>
                  <a:srgbClr val="777777"/>
                </a:solidFill>
                <a:effectLst/>
                <a:uLnTx/>
                <a:uFillTx/>
                <a:latin typeface="Carlito"/>
                <a:cs typeface="Carlito"/>
              </a:rPr>
              <a:t>n</a:t>
            </a:r>
            <a:r>
              <a:rPr kumimoji="0" sz="900" b="0" i="0" u="none" strike="noStrike" kern="0" cap="none" spc="-135" normalizeH="0" baseline="0" noProof="0" dirty="0">
                <a:ln>
                  <a:noFill/>
                </a:ln>
                <a:solidFill>
                  <a:srgbClr val="777777"/>
                </a:solidFill>
                <a:effectLst/>
                <a:uLnTx/>
                <a:uFillTx/>
                <a:latin typeface="Carlito"/>
                <a:cs typeface="Carlito"/>
              </a:rPr>
              <a:t>e</a:t>
            </a:r>
            <a:r>
              <a:rPr kumimoji="0" sz="1350" b="0" i="0" u="none" strike="noStrike" kern="0" cap="none" spc="-179" normalizeH="0" baseline="3086" noProof="0" dirty="0">
                <a:ln>
                  <a:noFill/>
                </a:ln>
                <a:solidFill>
                  <a:srgbClr val="777777"/>
                </a:solidFill>
                <a:effectLst/>
                <a:uLnTx/>
                <a:uFillTx/>
                <a:latin typeface="Carlito"/>
                <a:cs typeface="Carlito"/>
              </a:rPr>
              <a:t>e</a:t>
            </a:r>
            <a:r>
              <a:rPr kumimoji="0" sz="900" b="0" i="0" u="none" strike="noStrike" kern="0" cap="none" spc="-405" normalizeH="0" baseline="0" noProof="0" dirty="0">
                <a:ln>
                  <a:noFill/>
                </a:ln>
                <a:solidFill>
                  <a:srgbClr val="777777"/>
                </a:solidFill>
                <a:effectLst/>
                <a:uLnTx/>
                <a:uFillTx/>
                <a:latin typeface="Carlito"/>
                <a:cs typeface="Carlito"/>
              </a:rPr>
              <a:t>A</a:t>
            </a:r>
            <a:r>
              <a:rPr kumimoji="0" sz="1350" b="0" i="0" u="none" strike="noStrike" kern="0" cap="none" spc="22" normalizeH="0" baseline="3086" noProof="0" dirty="0">
                <a:ln>
                  <a:noFill/>
                </a:ln>
                <a:solidFill>
                  <a:srgbClr val="777777"/>
                </a:solidFill>
                <a:effectLst/>
                <a:uLnTx/>
                <a:uFillTx/>
                <a:latin typeface="Carlito"/>
                <a:cs typeface="Carlito"/>
              </a:rPr>
              <a:t>s</a:t>
            </a:r>
            <a:r>
              <a:rPr kumimoji="0" sz="1350" b="0" i="0" u="none" strike="noStrike" kern="0" cap="none" spc="-592" normalizeH="0" baseline="3086" noProof="0" dirty="0">
                <a:ln>
                  <a:noFill/>
                </a:ln>
                <a:solidFill>
                  <a:srgbClr val="777777"/>
                </a:solidFill>
                <a:effectLst/>
                <a:uLnTx/>
                <a:uFillTx/>
                <a:latin typeface="Carlito"/>
                <a:cs typeface="Carlito"/>
              </a:rPr>
              <a:t>e</a:t>
            </a:r>
            <a:r>
              <a:rPr kumimoji="0" sz="900" b="0" i="0" u="none" strike="noStrike" kern="0" cap="none" spc="5" normalizeH="0" baseline="0" noProof="0" dirty="0">
                <a:ln>
                  <a:noFill/>
                </a:ln>
                <a:solidFill>
                  <a:srgbClr val="777777"/>
                </a:solidFill>
                <a:effectLst/>
                <a:uLnTx/>
                <a:uFillTx/>
                <a:latin typeface="Carlito"/>
                <a:cs typeface="Carlito"/>
              </a:rPr>
              <a:t>c</a:t>
            </a:r>
            <a:r>
              <a:rPr kumimoji="0" sz="900" b="0" i="0" u="none" strike="noStrike" kern="0" cap="none" spc="-210" normalizeH="0" baseline="0" noProof="0" dirty="0">
                <a:ln>
                  <a:noFill/>
                </a:ln>
                <a:solidFill>
                  <a:srgbClr val="777777"/>
                </a:solidFill>
                <a:effectLst/>
                <a:uLnTx/>
                <a:uFillTx/>
                <a:latin typeface="Carlito"/>
                <a:cs typeface="Carlito"/>
              </a:rPr>
              <a:t>a</a:t>
            </a:r>
            <a:r>
              <a:rPr kumimoji="0" sz="1350" b="0" i="0" u="none" strike="noStrike" kern="0" cap="none" spc="-434" normalizeH="0" baseline="3086" noProof="0" dirty="0">
                <a:ln>
                  <a:noFill/>
                </a:ln>
                <a:solidFill>
                  <a:srgbClr val="777777"/>
                </a:solidFill>
                <a:effectLst/>
                <a:uLnTx/>
                <a:uFillTx/>
                <a:latin typeface="Carlito"/>
                <a:cs typeface="Carlito"/>
              </a:rPr>
              <a:t>A</a:t>
            </a:r>
            <a:r>
              <a:rPr kumimoji="0" sz="900" b="0" i="0" u="none" strike="noStrike" kern="0" cap="none" spc="-180" normalizeH="0" baseline="0" noProof="0" dirty="0">
                <a:ln>
                  <a:noFill/>
                </a:ln>
                <a:solidFill>
                  <a:srgbClr val="777777"/>
                </a:solidFill>
                <a:effectLst/>
                <a:uLnTx/>
                <a:uFillTx/>
                <a:latin typeface="Carlito"/>
                <a:cs typeface="Carlito"/>
              </a:rPr>
              <a:t>d</a:t>
            </a:r>
            <a:r>
              <a:rPr kumimoji="0" sz="1350" b="0" i="0" u="none" strike="noStrike" kern="0" cap="none" spc="-284" normalizeH="0" baseline="3086" noProof="0" dirty="0">
                <a:ln>
                  <a:noFill/>
                </a:ln>
                <a:solidFill>
                  <a:srgbClr val="777777"/>
                </a:solidFill>
                <a:effectLst/>
                <a:uLnTx/>
                <a:uFillTx/>
                <a:latin typeface="Carlito"/>
                <a:cs typeface="Carlito"/>
              </a:rPr>
              <a:t>c</a:t>
            </a:r>
            <a:r>
              <a:rPr kumimoji="0" sz="900" b="0" i="0" u="none" strike="noStrike" kern="0" cap="none" spc="-250" normalizeH="0" baseline="0" noProof="0" dirty="0">
                <a:ln>
                  <a:noFill/>
                </a:ln>
                <a:solidFill>
                  <a:srgbClr val="777777"/>
                </a:solidFill>
                <a:effectLst/>
                <a:uLnTx/>
                <a:uFillTx/>
                <a:latin typeface="Carlito"/>
                <a:cs typeface="Carlito"/>
              </a:rPr>
              <a:t>e</a:t>
            </a:r>
            <a:r>
              <a:rPr kumimoji="0" sz="1350" b="0" i="0" u="none" strike="noStrike" kern="0" cap="none" spc="-270" normalizeH="0" baseline="3086" noProof="0" dirty="0">
                <a:ln>
                  <a:noFill/>
                </a:ln>
                <a:solidFill>
                  <a:srgbClr val="777777"/>
                </a:solidFill>
                <a:effectLst/>
                <a:uLnTx/>
                <a:uFillTx/>
                <a:latin typeface="Carlito"/>
                <a:cs typeface="Carlito"/>
              </a:rPr>
              <a:t>a</a:t>
            </a:r>
            <a:r>
              <a:rPr kumimoji="0" sz="900" b="0" i="0" u="none" strike="noStrike" kern="0" cap="none" spc="-530" normalizeH="0" baseline="0" noProof="0" dirty="0">
                <a:ln>
                  <a:noFill/>
                </a:ln>
                <a:solidFill>
                  <a:srgbClr val="777777"/>
                </a:solidFill>
                <a:effectLst/>
                <a:uLnTx/>
                <a:uFillTx/>
                <a:latin typeface="Carlito"/>
                <a:cs typeface="Carlito"/>
              </a:rPr>
              <a:t>m</a:t>
            </a:r>
            <a:r>
              <a:rPr kumimoji="0" sz="1350" b="0" i="0" u="none" strike="noStrike" kern="0" cap="none" spc="22" normalizeH="0" baseline="3086" noProof="0" dirty="0">
                <a:ln>
                  <a:noFill/>
                </a:ln>
                <a:solidFill>
                  <a:srgbClr val="777777"/>
                </a:solidFill>
                <a:effectLst/>
                <a:uLnTx/>
                <a:uFillTx/>
                <a:latin typeface="Carlito"/>
                <a:cs typeface="Carlito"/>
              </a:rPr>
              <a:t>d</a:t>
            </a:r>
            <a:r>
              <a:rPr kumimoji="0" sz="1350" b="0" i="0" u="none" strike="noStrike" kern="0" cap="none" spc="-592" normalizeH="0" baseline="3086" noProof="0" dirty="0">
                <a:ln>
                  <a:noFill/>
                </a:ln>
                <a:solidFill>
                  <a:srgbClr val="777777"/>
                </a:solidFill>
                <a:effectLst/>
                <a:uLnTx/>
                <a:uFillTx/>
                <a:latin typeface="Carlito"/>
                <a:cs typeface="Carlito"/>
              </a:rPr>
              <a:t>e</a:t>
            </a:r>
            <a:r>
              <a:rPr kumimoji="0" sz="900" b="0" i="0" u="none" strike="noStrike" kern="0" cap="none" spc="-15" normalizeH="0" baseline="0" noProof="0" dirty="0">
                <a:ln>
                  <a:noFill/>
                </a:ln>
                <a:solidFill>
                  <a:srgbClr val="777777"/>
                </a:solidFill>
                <a:effectLst/>
                <a:uLnTx/>
                <a:uFillTx/>
                <a:latin typeface="Carlito"/>
                <a:cs typeface="Carlito"/>
              </a:rPr>
              <a:t>y</a:t>
            </a:r>
            <a:r>
              <a:rPr kumimoji="0" sz="1350" b="0" i="0" u="none" strike="noStrike" kern="0" cap="none" spc="-765" normalizeH="0" baseline="3086" noProof="0" dirty="0">
                <a:ln>
                  <a:noFill/>
                </a:ln>
                <a:solidFill>
                  <a:srgbClr val="777777"/>
                </a:solidFill>
                <a:effectLst/>
                <a:uLnTx/>
                <a:uFillTx/>
                <a:latin typeface="Carlito"/>
                <a:cs typeface="Carlito"/>
              </a:rPr>
              <a:t>m</a:t>
            </a:r>
            <a:r>
              <a:rPr kumimoji="0" sz="900" b="0" i="0" u="none" strike="noStrike" kern="0" cap="none" spc="10" normalizeH="0" baseline="0" noProof="0" dirty="0">
                <a:ln>
                  <a:noFill/>
                </a:ln>
                <a:solidFill>
                  <a:srgbClr val="777777"/>
                </a:solidFill>
                <a:effectLst/>
                <a:uLnTx/>
                <a:uFillTx/>
                <a:latin typeface="Carlito"/>
                <a:cs typeface="Carlito"/>
              </a:rPr>
              <a:t>o</a:t>
            </a:r>
            <a:r>
              <a:rPr kumimoji="0" sz="900" b="0" i="0" u="none" strike="noStrike" kern="0" cap="none" spc="-235" normalizeH="0" baseline="0" noProof="0" dirty="0">
                <a:ln>
                  <a:noFill/>
                </a:ln>
                <a:solidFill>
                  <a:srgbClr val="777777"/>
                </a:solidFill>
                <a:effectLst/>
                <a:uLnTx/>
                <a:uFillTx/>
                <a:latin typeface="Carlito"/>
                <a:cs typeface="Carlito"/>
              </a:rPr>
              <a:t>f</a:t>
            </a:r>
            <a:r>
              <a:rPr kumimoji="0" sz="1350" b="0" i="0" u="none" strike="noStrike" kern="0" cap="none" spc="75" normalizeH="0" baseline="3086" noProof="0" dirty="0">
                <a:ln>
                  <a:noFill/>
                </a:ln>
                <a:solidFill>
                  <a:srgbClr val="777777"/>
                </a:solidFill>
                <a:effectLst/>
                <a:uLnTx/>
                <a:uFillTx/>
                <a:latin typeface="Carlito"/>
                <a:cs typeface="Carlito"/>
              </a:rPr>
              <a:t>y</a:t>
            </a:r>
            <a:r>
              <a:rPr kumimoji="0" sz="900" b="0" i="0" u="none" strike="noStrike" kern="0" cap="none" spc="-254" normalizeH="0" baseline="0" noProof="0" dirty="0">
                <a:ln>
                  <a:noFill/>
                </a:ln>
                <a:solidFill>
                  <a:srgbClr val="777777"/>
                </a:solidFill>
                <a:effectLst/>
                <a:uLnTx/>
                <a:uFillTx/>
                <a:latin typeface="Carlito"/>
                <a:cs typeface="Carlito"/>
              </a:rPr>
              <a:t>S</a:t>
            </a:r>
            <a:r>
              <a:rPr kumimoji="0" sz="1350" b="0" i="0" u="none" strike="noStrike" kern="0" cap="none" spc="-307" normalizeH="0" baseline="3086" noProof="0" dirty="0">
                <a:ln>
                  <a:noFill/>
                </a:ln>
                <a:solidFill>
                  <a:srgbClr val="777777"/>
                </a:solidFill>
                <a:effectLst/>
                <a:uLnTx/>
                <a:uFillTx/>
                <a:latin typeface="Carlito"/>
                <a:cs typeface="Carlito"/>
              </a:rPr>
              <a:t>o</a:t>
            </a:r>
            <a:r>
              <a:rPr kumimoji="0" sz="900" b="0" i="0" u="none" strike="noStrike" kern="0" cap="none" spc="-160" normalizeH="0" baseline="0" noProof="0" dirty="0">
                <a:ln>
                  <a:noFill/>
                </a:ln>
                <a:solidFill>
                  <a:srgbClr val="777777"/>
                </a:solidFill>
                <a:effectLst/>
                <a:uLnTx/>
                <a:uFillTx/>
                <a:latin typeface="Carlito"/>
                <a:cs typeface="Carlito"/>
              </a:rPr>
              <a:t>c</a:t>
            </a:r>
            <a:r>
              <a:rPr kumimoji="0" sz="1350" b="0" i="0" u="none" strike="noStrike" kern="0" cap="none" spc="-150" normalizeH="0" baseline="3086" noProof="0" dirty="0">
                <a:ln>
                  <a:noFill/>
                </a:ln>
                <a:solidFill>
                  <a:srgbClr val="777777"/>
                </a:solidFill>
                <a:effectLst/>
                <a:uLnTx/>
                <a:uFillTx/>
                <a:latin typeface="Carlito"/>
                <a:cs typeface="Carlito"/>
              </a:rPr>
              <a:t>f</a:t>
            </a:r>
            <a:r>
              <a:rPr kumimoji="0" sz="900" b="0" i="0" u="none" strike="noStrike" kern="0" cap="none" spc="-5" normalizeH="0" baseline="0" noProof="0" dirty="0">
                <a:ln>
                  <a:noFill/>
                </a:ln>
                <a:solidFill>
                  <a:srgbClr val="777777"/>
                </a:solidFill>
                <a:effectLst/>
                <a:uLnTx/>
                <a:uFillTx/>
                <a:latin typeface="Carlito"/>
                <a:cs typeface="Carlito"/>
              </a:rPr>
              <a:t>i</a:t>
            </a:r>
            <a:r>
              <a:rPr kumimoji="0" sz="900" b="0" i="0" u="none" strike="noStrike" kern="0" cap="none" spc="-335" normalizeH="0" baseline="0" noProof="0" dirty="0">
                <a:ln>
                  <a:noFill/>
                </a:ln>
                <a:solidFill>
                  <a:srgbClr val="777777"/>
                </a:solidFill>
                <a:effectLst/>
                <a:uLnTx/>
                <a:uFillTx/>
                <a:latin typeface="Carlito"/>
                <a:cs typeface="Carlito"/>
              </a:rPr>
              <a:t>e</a:t>
            </a:r>
            <a:r>
              <a:rPr kumimoji="0" sz="1350" b="0" i="0" u="none" strike="noStrike" kern="0" cap="none" spc="-112" normalizeH="0" baseline="3086" noProof="0" dirty="0">
                <a:ln>
                  <a:noFill/>
                </a:ln>
                <a:solidFill>
                  <a:srgbClr val="777777"/>
                </a:solidFill>
                <a:effectLst/>
                <a:uLnTx/>
                <a:uFillTx/>
                <a:latin typeface="Carlito"/>
                <a:cs typeface="Carlito"/>
              </a:rPr>
              <a:t>S</a:t>
            </a:r>
            <a:r>
              <a:rPr kumimoji="0" sz="900" b="0" i="0" u="none" strike="noStrike" kern="0" cap="none" spc="-385" normalizeH="0" baseline="0" noProof="0" dirty="0">
                <a:ln>
                  <a:noFill/>
                </a:ln>
                <a:solidFill>
                  <a:srgbClr val="777777"/>
                </a:solidFill>
                <a:effectLst/>
                <a:uLnTx/>
                <a:uFillTx/>
                <a:latin typeface="Carlito"/>
                <a:cs typeface="Carlito"/>
              </a:rPr>
              <a:t>n</a:t>
            </a:r>
            <a:r>
              <a:rPr kumimoji="0" sz="1350" b="0" i="0" u="none" strike="noStrike" kern="0" cap="none" spc="15" normalizeH="0" baseline="3086" noProof="0" dirty="0">
                <a:ln>
                  <a:noFill/>
                </a:ln>
                <a:solidFill>
                  <a:srgbClr val="777777"/>
                </a:solidFill>
                <a:effectLst/>
                <a:uLnTx/>
                <a:uFillTx/>
                <a:latin typeface="Carlito"/>
                <a:cs typeface="Carlito"/>
              </a:rPr>
              <a:t>c</a:t>
            </a:r>
            <a:r>
              <a:rPr kumimoji="0" sz="1350" b="0" i="0" u="none" strike="noStrike" kern="0" cap="none" spc="-300" normalizeH="0" baseline="3086" noProof="0" dirty="0">
                <a:ln>
                  <a:noFill/>
                </a:ln>
                <a:solidFill>
                  <a:srgbClr val="777777"/>
                </a:solidFill>
                <a:effectLst/>
                <a:uLnTx/>
                <a:uFillTx/>
                <a:latin typeface="Carlito"/>
                <a:cs typeface="Carlito"/>
              </a:rPr>
              <a:t>i</a:t>
            </a:r>
            <a:r>
              <a:rPr kumimoji="0" sz="900" b="0" i="0" u="none" strike="noStrike" kern="0" cap="none" spc="-185" normalizeH="0" baseline="0" noProof="0" dirty="0">
                <a:ln>
                  <a:noFill/>
                </a:ln>
                <a:solidFill>
                  <a:srgbClr val="777777"/>
                </a:solidFill>
                <a:effectLst/>
                <a:uLnTx/>
                <a:uFillTx/>
                <a:latin typeface="Carlito"/>
                <a:cs typeface="Carlito"/>
              </a:rPr>
              <a:t>c</a:t>
            </a:r>
            <a:r>
              <a:rPr kumimoji="0" sz="1350" b="0" i="0" u="none" strike="noStrike" kern="0" cap="none" spc="-382" normalizeH="0" baseline="3086" noProof="0" dirty="0">
                <a:ln>
                  <a:noFill/>
                </a:ln>
                <a:solidFill>
                  <a:srgbClr val="777777"/>
                </a:solidFill>
                <a:effectLst/>
                <a:uLnTx/>
                <a:uFillTx/>
                <a:latin typeface="Carlito"/>
                <a:cs typeface="Carlito"/>
              </a:rPr>
              <a:t>e</a:t>
            </a:r>
            <a:r>
              <a:rPr kumimoji="0" sz="900" b="0" i="0" u="none" strike="noStrike" kern="0" cap="none" spc="-200" normalizeH="0" baseline="0" noProof="0" dirty="0">
                <a:ln>
                  <a:noFill/>
                </a:ln>
                <a:solidFill>
                  <a:srgbClr val="777777"/>
                </a:solidFill>
                <a:effectLst/>
                <a:uLnTx/>
                <a:uFillTx/>
                <a:latin typeface="Carlito"/>
                <a:cs typeface="Carlito"/>
              </a:rPr>
              <a:t>e</a:t>
            </a:r>
            <a:r>
              <a:rPr kumimoji="0" sz="1350" b="0" i="0" u="none" strike="noStrike" kern="0" cap="none" spc="-419" normalizeH="0" baseline="3086" noProof="0" dirty="0">
                <a:ln>
                  <a:noFill/>
                </a:ln>
                <a:solidFill>
                  <a:srgbClr val="777777"/>
                </a:solidFill>
                <a:effectLst/>
                <a:uLnTx/>
                <a:uFillTx/>
                <a:latin typeface="Carlito"/>
                <a:cs typeface="Carlito"/>
              </a:rPr>
              <a:t>n</a:t>
            </a:r>
            <a:r>
              <a:rPr kumimoji="0" sz="900" b="0" i="0" u="none" strike="noStrike" kern="0" cap="none" spc="-60" normalizeH="0" baseline="0" noProof="0" dirty="0">
                <a:ln>
                  <a:noFill/>
                </a:ln>
                <a:solidFill>
                  <a:srgbClr val="777777"/>
                </a:solidFill>
                <a:effectLst/>
                <a:uLnTx/>
                <a:uFillTx/>
                <a:latin typeface="Carlito"/>
                <a:cs typeface="Carlito"/>
              </a:rPr>
              <a:t>s</a:t>
            </a:r>
            <a:r>
              <a:rPr kumimoji="0" sz="1350" b="0" i="0" u="none" strike="noStrike" kern="0" cap="none" spc="15" normalizeH="0" baseline="3086" noProof="0" dirty="0">
                <a:ln>
                  <a:noFill/>
                </a:ln>
                <a:solidFill>
                  <a:srgbClr val="777777"/>
                </a:solidFill>
                <a:effectLst/>
                <a:uLnTx/>
                <a:uFillTx/>
                <a:latin typeface="Carlito"/>
                <a:cs typeface="Carlito"/>
              </a:rPr>
              <a:t>c</a:t>
            </a:r>
            <a:r>
              <a:rPr kumimoji="0" sz="1350" b="0" i="0" u="none" strike="noStrike" kern="0" cap="none" spc="0" normalizeH="0" baseline="3086" noProof="0" dirty="0">
                <a:ln>
                  <a:noFill/>
                </a:ln>
                <a:solidFill>
                  <a:srgbClr val="777777"/>
                </a:solidFill>
                <a:effectLst/>
                <a:uLnTx/>
                <a:uFillTx/>
                <a:latin typeface="Carlito"/>
                <a:cs typeface="Carlito"/>
              </a:rPr>
              <a:t>e</a:t>
            </a:r>
            <a:r>
              <a:rPr kumimoji="0" sz="1350" b="0" i="0" u="none" strike="noStrike" kern="0" cap="none" spc="15" normalizeH="0" baseline="3086" noProof="0" dirty="0">
                <a:ln>
                  <a:noFill/>
                </a:ln>
                <a:solidFill>
                  <a:srgbClr val="777777"/>
                </a:solidFill>
                <a:effectLst/>
                <a:uLnTx/>
                <a:uFillTx/>
                <a:latin typeface="Carlito"/>
                <a:cs typeface="Carlito"/>
              </a:rPr>
              <a:t>s</a:t>
            </a:r>
            <a:endParaRPr kumimoji="0" sz="1350" b="0" i="0" u="none" strike="noStrike" kern="0" cap="none" spc="0" normalizeH="0" baseline="3086" noProof="0">
              <a:ln>
                <a:noFill/>
              </a:ln>
              <a:solidFill>
                <a:sysClr val="windowText" lastClr="000000"/>
              </a:solidFill>
              <a:effectLst/>
              <a:uLnTx/>
              <a:uFillTx/>
              <a:latin typeface="Carlito"/>
              <a:cs typeface="Carlito"/>
            </a:endParaRPr>
          </a:p>
        </p:txBody>
      </p:sp>
      <p:grpSp>
        <p:nvGrpSpPr>
          <p:cNvPr id="3" name="object 3">
            <a:extLst>
              <a:ext uri="{FF2B5EF4-FFF2-40B4-BE49-F238E27FC236}">
                <a16:creationId xmlns:a16="http://schemas.microsoft.com/office/drawing/2014/main" id="{D81F2491-51BB-C16A-5C8C-E281D1A129F4}"/>
              </a:ext>
            </a:extLst>
          </p:cNvPr>
          <p:cNvGrpSpPr/>
          <p:nvPr/>
        </p:nvGrpSpPr>
        <p:grpSpPr>
          <a:xfrm>
            <a:off x="0" y="0"/>
            <a:ext cx="1237615" cy="1173480"/>
            <a:chOff x="0" y="0"/>
            <a:chExt cx="1237615" cy="1173480"/>
          </a:xfrm>
        </p:grpSpPr>
        <p:sp>
          <p:nvSpPr>
            <p:cNvPr id="4" name="object 4">
              <a:extLst>
                <a:ext uri="{FF2B5EF4-FFF2-40B4-BE49-F238E27FC236}">
                  <a16:creationId xmlns:a16="http://schemas.microsoft.com/office/drawing/2014/main" id="{902382ED-4150-52FD-EE7C-E5CA0177A7E8}"/>
                </a:ext>
              </a:extLst>
            </p:cNvPr>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5">
              <a:extLst>
                <a:ext uri="{FF2B5EF4-FFF2-40B4-BE49-F238E27FC236}">
                  <a16:creationId xmlns:a16="http://schemas.microsoft.com/office/drawing/2014/main" id="{5672EB53-B24E-3091-B71E-ECFE83ACFA85}"/>
                </a:ext>
              </a:extLst>
            </p:cNvPr>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6">
              <a:extLst>
                <a:ext uri="{FF2B5EF4-FFF2-40B4-BE49-F238E27FC236}">
                  <a16:creationId xmlns:a16="http://schemas.microsoft.com/office/drawing/2014/main" id="{22B41D2C-FEEB-FFC4-B78C-8197209CADCA}"/>
                </a:ext>
              </a:extLst>
            </p:cNvPr>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 name="object 7">
            <a:extLst>
              <a:ext uri="{FF2B5EF4-FFF2-40B4-BE49-F238E27FC236}">
                <a16:creationId xmlns:a16="http://schemas.microsoft.com/office/drawing/2014/main" id="{32B24D7B-DDBD-1941-BC4A-896374E8CC5B}"/>
              </a:ext>
            </a:extLst>
          </p:cNvPr>
          <p:cNvGrpSpPr/>
          <p:nvPr/>
        </p:nvGrpSpPr>
        <p:grpSpPr>
          <a:xfrm>
            <a:off x="10956045" y="5820927"/>
            <a:ext cx="1236980" cy="1037590"/>
            <a:chOff x="10956045" y="5820927"/>
            <a:chExt cx="1236980" cy="1037590"/>
          </a:xfrm>
        </p:grpSpPr>
        <p:sp>
          <p:nvSpPr>
            <p:cNvPr id="8" name="object 8">
              <a:extLst>
                <a:ext uri="{FF2B5EF4-FFF2-40B4-BE49-F238E27FC236}">
                  <a16:creationId xmlns:a16="http://schemas.microsoft.com/office/drawing/2014/main" id="{4C989FB6-45D4-43A3-FEFD-3E51017AB02E}"/>
                </a:ext>
              </a:extLst>
            </p:cNvPr>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9">
              <a:extLst>
                <a:ext uri="{FF2B5EF4-FFF2-40B4-BE49-F238E27FC236}">
                  <a16:creationId xmlns:a16="http://schemas.microsoft.com/office/drawing/2014/main" id="{DFE793CA-2524-F426-3758-4B94D206D701}"/>
                </a:ext>
              </a:extLst>
            </p:cNvPr>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pic>
        <p:nvPicPr>
          <p:cNvPr id="10" name="object 10">
            <a:extLst>
              <a:ext uri="{FF2B5EF4-FFF2-40B4-BE49-F238E27FC236}">
                <a16:creationId xmlns:a16="http://schemas.microsoft.com/office/drawing/2014/main" id="{5336C204-747E-BCFC-4ECE-9F251DC44AF4}"/>
              </a:ext>
            </a:extLst>
          </p:cNvPr>
          <p:cNvPicPr/>
          <p:nvPr/>
        </p:nvPicPr>
        <p:blipFill>
          <a:blip r:embed="rId2" cstate="print"/>
          <a:stretch>
            <a:fillRect/>
          </a:stretch>
        </p:blipFill>
        <p:spPr>
          <a:xfrm>
            <a:off x="1514728" y="554037"/>
            <a:ext cx="2794762" cy="802957"/>
          </a:xfrm>
          <a:prstGeom prst="rect">
            <a:avLst/>
          </a:prstGeom>
        </p:spPr>
      </p:pic>
      <p:sp>
        <p:nvSpPr>
          <p:cNvPr id="11" name="object 11">
            <a:extLst>
              <a:ext uri="{FF2B5EF4-FFF2-40B4-BE49-F238E27FC236}">
                <a16:creationId xmlns:a16="http://schemas.microsoft.com/office/drawing/2014/main" id="{C9102D04-B564-A23E-CDFA-121AF6E3A5FD}"/>
              </a:ext>
            </a:extLst>
          </p:cNvPr>
          <p:cNvSpPr txBox="1"/>
          <p:nvPr/>
        </p:nvSpPr>
        <p:spPr>
          <a:xfrm>
            <a:off x="917257" y="1720098"/>
            <a:ext cx="10146665" cy="2025555"/>
          </a:xfrm>
          <a:prstGeom prst="rect">
            <a:avLst/>
          </a:prstGeom>
        </p:spPr>
        <p:txBody>
          <a:bodyPr vert="horz" wrap="square" lIns="0" tIns="95885" rIns="0" bIns="0" rtlCol="0">
            <a:spAutoFit/>
          </a:bodyPr>
          <a:lstStyle/>
          <a:p>
            <a:pPr marL="240665" marR="0" lvl="0" indent="-227965" defTabSz="914400" eaLnBrk="1" fontAlgn="auto" latinLnBrk="0" hangingPunct="1">
              <a:lnSpc>
                <a:spcPct val="100000"/>
              </a:lnSpc>
              <a:spcBef>
                <a:spcPts val="755"/>
              </a:spcBef>
              <a:spcAft>
                <a:spcPts val="0"/>
              </a:spcAft>
              <a:buClrTx/>
              <a:buSzTx/>
              <a:buFont typeface="Arial"/>
              <a:buChar char="•"/>
              <a:tabLst>
                <a:tab pos="240665" algn="l"/>
              </a:tabLst>
              <a:defRPr/>
            </a:pPr>
            <a:r>
              <a:rPr kumimoji="0" lang="zh-CN" altLang="en-US" sz="2800" b="0" i="0" u="none" strike="noStrike" kern="0" cap="none" spc="0" normalizeH="0" baseline="0" noProof="0">
                <a:ln>
                  <a:noFill/>
                </a:ln>
                <a:solidFill>
                  <a:sysClr val="windowText" lastClr="000000"/>
                </a:solidFill>
                <a:effectLst/>
                <a:uLnTx/>
                <a:uFillTx/>
                <a:latin typeface="UKIJ CJK"/>
                <a:cs typeface="UKIJ CJK"/>
              </a:rPr>
              <a:t>注意：若在编译内核模块时，报目录不存在的错误（</a:t>
            </a:r>
            <a:r>
              <a:rPr kumimoji="0" lang="en-US" altLang="zh-CN" sz="2800" b="0" i="0" u="none" strike="noStrike" kern="0" cap="none" spc="0" normalizeH="0" baseline="0" noProof="0">
                <a:ln>
                  <a:noFill/>
                </a:ln>
                <a:solidFill>
                  <a:sysClr val="windowText" lastClr="000000"/>
                </a:solidFill>
                <a:effectLst/>
                <a:uLnTx/>
                <a:uFillTx/>
                <a:latin typeface="UKIJ CJK"/>
                <a:cs typeface="UKIJ CJK"/>
              </a:rPr>
              <a:t>/lib/modules/$(uname –r)/build</a:t>
            </a:r>
            <a:r>
              <a:rPr kumimoji="0" lang="zh-CN" altLang="en-US" sz="2800" b="0" i="0" u="none" strike="noStrike" kern="0" cap="none" spc="0" normalizeH="0" baseline="0" noProof="0">
                <a:ln>
                  <a:noFill/>
                </a:ln>
                <a:solidFill>
                  <a:sysClr val="windowText" lastClr="000000"/>
                </a:solidFill>
                <a:effectLst/>
                <a:uLnTx/>
                <a:uFillTx/>
                <a:latin typeface="UKIJ CJK"/>
                <a:cs typeface="UKIJ CJK"/>
              </a:rPr>
              <a:t>），可以安装以下两个包：</a:t>
            </a:r>
            <a:endParaRPr kumimoji="0" lang="en-US" altLang="zh-CN" sz="2800" b="0" i="0" u="none" strike="noStrike" kern="0" cap="none" spc="0" normalizeH="0" baseline="0" noProof="0">
              <a:ln>
                <a:noFill/>
              </a:ln>
              <a:solidFill>
                <a:sysClr val="windowText" lastClr="000000"/>
              </a:solidFill>
              <a:effectLst/>
              <a:uLnTx/>
              <a:uFillTx/>
              <a:latin typeface="UKIJ CJK"/>
              <a:cs typeface="UKIJ CJK"/>
            </a:endParaRPr>
          </a:p>
          <a:p>
            <a:pPr marL="12700" marR="0" lvl="0" defTabSz="914400" eaLnBrk="1" fontAlgn="auto" latinLnBrk="0" hangingPunct="1">
              <a:lnSpc>
                <a:spcPct val="100000"/>
              </a:lnSpc>
              <a:spcBef>
                <a:spcPts val="755"/>
              </a:spcBef>
              <a:spcAft>
                <a:spcPts val="0"/>
              </a:spcAft>
              <a:buClrTx/>
              <a:buSzTx/>
              <a:tabLst>
                <a:tab pos="240665" algn="l"/>
              </a:tabLst>
              <a:defRPr/>
            </a:pPr>
            <a:r>
              <a:rPr kumimoji="0" lang="en-US" sz="2800" b="0" i="0" u="none" strike="noStrike" kern="0" cap="none" spc="0" normalizeH="0" baseline="0" noProof="0">
                <a:ln>
                  <a:noFill/>
                </a:ln>
                <a:solidFill>
                  <a:sysClr val="windowText" lastClr="000000"/>
                </a:solidFill>
                <a:effectLst/>
                <a:uLnTx/>
                <a:uFillTx/>
                <a:latin typeface="UKIJ CJK"/>
                <a:cs typeface="UKIJ CJK"/>
              </a:rPr>
              <a:t>	dn</a:t>
            </a:r>
            <a:r>
              <a:rPr lang="en-US" sz="2800">
                <a:latin typeface="UKIJ CJK"/>
                <a:cs typeface="UKIJ CJK"/>
              </a:rPr>
              <a:t>f install kernel-headers-$(uname –r)</a:t>
            </a:r>
          </a:p>
          <a:p>
            <a:pPr marL="12700" marR="0" lvl="0" defTabSz="914400" eaLnBrk="1" fontAlgn="auto" latinLnBrk="0" hangingPunct="1">
              <a:lnSpc>
                <a:spcPct val="100000"/>
              </a:lnSpc>
              <a:spcBef>
                <a:spcPts val="755"/>
              </a:spcBef>
              <a:spcAft>
                <a:spcPts val="0"/>
              </a:spcAft>
              <a:buClrTx/>
              <a:buSzTx/>
              <a:tabLst>
                <a:tab pos="240665" algn="l"/>
              </a:tabLst>
              <a:defRPr/>
            </a:pPr>
            <a:r>
              <a:rPr lang="en-US" sz="2800">
                <a:latin typeface="UKIJ CJK"/>
                <a:cs typeface="UKIJ CJK"/>
              </a:rPr>
              <a:t>	dnf install kernel-devel-$(uname –r)</a:t>
            </a:r>
            <a:endParaRPr kumimoji="0" sz="2800" b="0" i="0" u="none" strike="noStrike" kern="0" cap="none" spc="0" normalizeH="0" baseline="0" noProof="0">
              <a:ln>
                <a:noFill/>
              </a:ln>
              <a:solidFill>
                <a:sysClr val="windowText" lastClr="000000"/>
              </a:solidFill>
              <a:effectLst/>
              <a:uLnTx/>
              <a:uFillTx/>
              <a:latin typeface="UKIJ CJK"/>
              <a:cs typeface="UKIJ CJK"/>
            </a:endParaRPr>
          </a:p>
        </p:txBody>
      </p:sp>
    </p:spTree>
    <p:extLst>
      <p:ext uri="{BB962C8B-B14F-4D97-AF65-F5344CB8AC3E}">
        <p14:creationId xmlns:p14="http://schemas.microsoft.com/office/powerpoint/2010/main" val="3109552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9550400" cy="3328475"/>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60" dirty="0">
                <a:latin typeface="UKIJ CJK"/>
                <a:cs typeface="UKIJ CJK"/>
              </a:rPr>
              <a:t>kmalloc</a:t>
            </a:r>
            <a:endParaRPr sz="2800">
              <a:latin typeface="UKIJ CJK"/>
              <a:cs typeface="UKIJ CJK"/>
            </a:endParaRPr>
          </a:p>
          <a:p>
            <a:pPr marL="696595" lvl="1" indent="-227329">
              <a:lnSpc>
                <a:spcPct val="100000"/>
              </a:lnSpc>
              <a:spcBef>
                <a:spcPts val="220"/>
              </a:spcBef>
              <a:buFont typeface="Arial"/>
              <a:buChar char="•"/>
              <a:tabLst>
                <a:tab pos="696595" algn="l"/>
              </a:tabLst>
            </a:pPr>
            <a:r>
              <a:rPr sz="2400" spc="-15" dirty="0">
                <a:latin typeface="UKIJ CJK"/>
                <a:cs typeface="UKIJ CJK"/>
              </a:rPr>
              <a:t>是个功能强大且高速(除非被阻塞)的工具，</a:t>
            </a:r>
            <a:endParaRPr sz="2400">
              <a:latin typeface="UKIJ CJK"/>
              <a:cs typeface="UKIJ CJK"/>
            </a:endParaRPr>
          </a:p>
          <a:p>
            <a:pPr marL="696595" lvl="1" indent="-227329">
              <a:lnSpc>
                <a:spcPct val="100000"/>
              </a:lnSpc>
              <a:spcBef>
                <a:spcPts val="220"/>
              </a:spcBef>
              <a:buFont typeface="Arial"/>
              <a:buChar char="•"/>
              <a:tabLst>
                <a:tab pos="696595" algn="l"/>
              </a:tabLst>
            </a:pPr>
            <a:r>
              <a:rPr sz="2400" dirty="0">
                <a:latin typeface="UKIJ CJK"/>
                <a:cs typeface="UKIJ CJK"/>
              </a:rPr>
              <a:t>所分配到的内存在物理内存中连续且保持原有的数据（</a:t>
            </a:r>
            <a:r>
              <a:rPr sz="2400">
                <a:latin typeface="UKIJ CJK"/>
                <a:cs typeface="UKIJ CJK"/>
              </a:rPr>
              <a:t>不清零）</a:t>
            </a:r>
            <a:r>
              <a:rPr sz="2400" spc="-50">
                <a:latin typeface="UKIJ CJK"/>
                <a:cs typeface="UKIJ CJK"/>
              </a:rPr>
              <a:t>。</a:t>
            </a:r>
            <a:endParaRPr lang="en-US" sz="2400" spc="-50">
              <a:latin typeface="UKIJ CJK"/>
              <a:cs typeface="UKIJ CJK"/>
            </a:endParaRPr>
          </a:p>
          <a:p>
            <a:pPr marL="696595" lvl="1" indent="-227329">
              <a:lnSpc>
                <a:spcPct val="100000"/>
              </a:lnSpc>
              <a:spcBef>
                <a:spcPts val="220"/>
              </a:spcBef>
              <a:buFont typeface="Arial"/>
              <a:buChar char="•"/>
              <a:tabLst>
                <a:tab pos="696595" algn="l"/>
              </a:tabLst>
            </a:pPr>
            <a:r>
              <a:rPr lang="zh-CN" altLang="en-US" sz="2400">
                <a:latin typeface="UKIJ CJK"/>
                <a:cs typeface="UKIJ CJK"/>
              </a:rPr>
              <a:t>内存释放函数：</a:t>
            </a:r>
            <a:r>
              <a:rPr lang="en-US" altLang="zh-CN" sz="2400">
                <a:latin typeface="UKIJ CJK"/>
                <a:cs typeface="UKIJ CJK"/>
              </a:rPr>
              <a:t>kfree</a:t>
            </a:r>
            <a:endParaRPr sz="2400">
              <a:latin typeface="UKIJ CJK"/>
              <a:cs typeface="UKIJ CJK"/>
            </a:endParaRPr>
          </a:p>
          <a:p>
            <a:pPr lvl="1">
              <a:lnSpc>
                <a:spcPct val="100000"/>
              </a:lnSpc>
              <a:spcBef>
                <a:spcPts val="580"/>
              </a:spcBef>
              <a:buFont typeface="Arial"/>
              <a:buChar char="•"/>
            </a:pPr>
            <a:endParaRPr sz="2400">
              <a:latin typeface="UKIJ CJK"/>
              <a:cs typeface="UKIJ CJK"/>
            </a:endParaRPr>
          </a:p>
          <a:p>
            <a:pPr marL="240665" indent="-227965">
              <a:lnSpc>
                <a:spcPct val="100000"/>
              </a:lnSpc>
              <a:buFont typeface="Arial"/>
              <a:buChar char="•"/>
              <a:tabLst>
                <a:tab pos="240665" algn="l"/>
              </a:tabLst>
            </a:pPr>
            <a:r>
              <a:rPr sz="2800" spc="-25" dirty="0">
                <a:latin typeface="UKIJ CJK"/>
                <a:cs typeface="UKIJ CJK"/>
              </a:rPr>
              <a:t>原型</a:t>
            </a:r>
            <a:endParaRPr sz="2800">
              <a:latin typeface="UKIJ CJK"/>
              <a:cs typeface="UKIJ CJK"/>
            </a:endParaRPr>
          </a:p>
          <a:p>
            <a:pPr marL="696595" lvl="1" indent="-227329">
              <a:lnSpc>
                <a:spcPct val="100000"/>
              </a:lnSpc>
              <a:spcBef>
                <a:spcPts val="240"/>
              </a:spcBef>
              <a:buFont typeface="Arial"/>
              <a:buChar char="•"/>
              <a:tabLst>
                <a:tab pos="696595" algn="l"/>
              </a:tabLst>
            </a:pPr>
            <a:r>
              <a:rPr sz="2400" dirty="0">
                <a:latin typeface="UKIJ CJK"/>
                <a:cs typeface="UKIJ CJK"/>
              </a:rPr>
              <a:t>#include</a:t>
            </a:r>
            <a:r>
              <a:rPr sz="2400" spc="445" dirty="0">
                <a:latin typeface="UKIJ CJK"/>
                <a:cs typeface="UKIJ CJK"/>
              </a:rPr>
              <a:t> </a:t>
            </a:r>
            <a:r>
              <a:rPr sz="2400" spc="85" dirty="0">
                <a:latin typeface="UKIJ CJK"/>
                <a:cs typeface="UKIJ CJK"/>
              </a:rPr>
              <a:t>&lt;linux/slab.h&gt;</a:t>
            </a:r>
            <a:endParaRPr sz="2400">
              <a:latin typeface="UKIJ CJK"/>
              <a:cs typeface="UKIJ CJK"/>
            </a:endParaRPr>
          </a:p>
          <a:p>
            <a:pPr marL="696595" lvl="1" indent="-227329">
              <a:lnSpc>
                <a:spcPct val="100000"/>
              </a:lnSpc>
              <a:spcBef>
                <a:spcPts val="204"/>
              </a:spcBef>
              <a:buFont typeface="Arial"/>
              <a:buChar char="•"/>
              <a:tabLst>
                <a:tab pos="696595" algn="l"/>
              </a:tabLst>
            </a:pPr>
            <a:r>
              <a:rPr sz="2400" spc="85" dirty="0">
                <a:latin typeface="UKIJ CJK"/>
                <a:cs typeface="UKIJ CJK"/>
              </a:rPr>
              <a:t>void</a:t>
            </a:r>
            <a:r>
              <a:rPr sz="2400" spc="345" dirty="0">
                <a:latin typeface="UKIJ CJK"/>
                <a:cs typeface="UKIJ CJK"/>
              </a:rPr>
              <a:t> </a:t>
            </a:r>
            <a:r>
              <a:rPr sz="2400" dirty="0">
                <a:latin typeface="UKIJ CJK"/>
                <a:cs typeface="UKIJ CJK"/>
              </a:rPr>
              <a:t>*kmalloc(size_t</a:t>
            </a:r>
            <a:r>
              <a:rPr sz="2400" spc="365" dirty="0">
                <a:latin typeface="UKIJ CJK"/>
                <a:cs typeface="UKIJ CJK"/>
              </a:rPr>
              <a:t> </a:t>
            </a:r>
            <a:r>
              <a:rPr sz="2400" dirty="0">
                <a:latin typeface="UKIJ CJK"/>
                <a:cs typeface="UKIJ CJK"/>
              </a:rPr>
              <a:t>size,</a:t>
            </a:r>
            <a:r>
              <a:rPr sz="2400" spc="295" dirty="0">
                <a:latin typeface="UKIJ CJK"/>
                <a:cs typeface="UKIJ CJK"/>
              </a:rPr>
              <a:t> </a:t>
            </a:r>
            <a:r>
              <a:rPr sz="2400" dirty="0">
                <a:latin typeface="UKIJ CJK"/>
                <a:cs typeface="UKIJ CJK"/>
              </a:rPr>
              <a:t>int</a:t>
            </a:r>
            <a:r>
              <a:rPr sz="2400" spc="355" dirty="0">
                <a:latin typeface="UKIJ CJK"/>
                <a:cs typeface="UKIJ CJK"/>
              </a:rPr>
              <a:t> </a:t>
            </a:r>
            <a:r>
              <a:rPr sz="2400" spc="45" dirty="0">
                <a:latin typeface="UKIJ CJK"/>
                <a:cs typeface="UKIJ CJK"/>
              </a:rPr>
              <a:t>flags);</a:t>
            </a:r>
            <a:endParaRPr sz="2400">
              <a:latin typeface="UKIJ CJK"/>
              <a:cs typeface="UKIJ CJ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464561"/>
            <a:ext cx="10614025" cy="4649470"/>
          </a:xfrm>
          <a:prstGeom prst="rect">
            <a:avLst/>
          </a:prstGeom>
        </p:spPr>
        <p:txBody>
          <a:bodyPr vert="horz" wrap="square" lIns="0" tIns="52069" rIns="0" bIns="0" rtlCol="0">
            <a:spAutoFit/>
          </a:bodyPr>
          <a:lstStyle/>
          <a:p>
            <a:pPr marL="241300" indent="-228600">
              <a:lnSpc>
                <a:spcPct val="100000"/>
              </a:lnSpc>
              <a:spcBef>
                <a:spcPts val="409"/>
              </a:spcBef>
              <a:buFont typeface="Arial"/>
              <a:buChar char="•"/>
              <a:tabLst>
                <a:tab pos="241300" algn="l"/>
              </a:tabLst>
            </a:pPr>
            <a:r>
              <a:rPr sz="2600" spc="60" dirty="0">
                <a:latin typeface="UKIJ CJK"/>
                <a:cs typeface="UKIJ CJK"/>
              </a:rPr>
              <a:t>size</a:t>
            </a:r>
            <a:r>
              <a:rPr sz="2600" dirty="0">
                <a:latin typeface="UKIJ CJK"/>
                <a:cs typeface="UKIJ CJK"/>
              </a:rPr>
              <a:t> 参数说明</a:t>
            </a:r>
            <a:endParaRPr sz="2600">
              <a:latin typeface="UKIJ CJK"/>
              <a:cs typeface="UKIJ CJK"/>
            </a:endParaRPr>
          </a:p>
          <a:p>
            <a:pPr marL="697865" lvl="1" indent="-228600">
              <a:lnSpc>
                <a:spcPct val="100000"/>
              </a:lnSpc>
              <a:spcBef>
                <a:spcPts val="265"/>
              </a:spcBef>
              <a:buFont typeface="Arial"/>
              <a:buChar char="•"/>
              <a:tabLst>
                <a:tab pos="697865" algn="l"/>
              </a:tabLst>
            </a:pPr>
            <a:r>
              <a:rPr sz="2200" spc="-5" dirty="0">
                <a:latin typeface="UKIJ CJK"/>
                <a:cs typeface="UKIJ CJK"/>
              </a:rPr>
              <a:t>内核管理系统的物理内存，物理内存只能按页面进行分配。</a:t>
            </a:r>
            <a:endParaRPr sz="2200">
              <a:latin typeface="UKIJ CJK"/>
              <a:cs typeface="UKIJ CJK"/>
            </a:endParaRPr>
          </a:p>
          <a:p>
            <a:pPr marL="697865" lvl="1" indent="-228600">
              <a:lnSpc>
                <a:spcPts val="2510"/>
              </a:lnSpc>
              <a:spcBef>
                <a:spcPts val="240"/>
              </a:spcBef>
              <a:buFont typeface="Arial"/>
              <a:buChar char="•"/>
              <a:tabLst>
                <a:tab pos="697865" algn="l"/>
              </a:tabLst>
            </a:pPr>
            <a:r>
              <a:rPr sz="2200" spc="60" dirty="0">
                <a:latin typeface="UKIJ CJK"/>
                <a:cs typeface="UKIJ CJK"/>
              </a:rPr>
              <a:t>kmalloc</a:t>
            </a:r>
            <a:r>
              <a:rPr sz="2200" spc="5" dirty="0">
                <a:latin typeface="UKIJ CJK"/>
                <a:cs typeface="UKIJ CJK"/>
              </a:rPr>
              <a:t> 和典型的用户空间 </a:t>
            </a:r>
            <a:r>
              <a:rPr sz="2200" spc="50" dirty="0">
                <a:latin typeface="UKIJ CJK"/>
                <a:cs typeface="UKIJ CJK"/>
              </a:rPr>
              <a:t>malloc</a:t>
            </a:r>
            <a:r>
              <a:rPr sz="2200" spc="-5" dirty="0">
                <a:latin typeface="UKIJ CJK"/>
                <a:cs typeface="UKIJ CJK"/>
              </a:rPr>
              <a:t> 在实际上有很大的差别，内核使用特别的</a:t>
            </a:r>
            <a:endParaRPr sz="2200">
              <a:latin typeface="UKIJ CJK"/>
              <a:cs typeface="UKIJ CJK"/>
            </a:endParaRPr>
          </a:p>
          <a:p>
            <a:pPr marL="697865" marR="5080">
              <a:lnSpc>
                <a:spcPts val="2360"/>
              </a:lnSpc>
              <a:spcBef>
                <a:spcPts val="185"/>
              </a:spcBef>
            </a:pPr>
            <a:r>
              <a:rPr sz="2200" dirty="0">
                <a:latin typeface="UKIJ CJK"/>
                <a:cs typeface="UKIJ CJK"/>
              </a:rPr>
              <a:t>基于页的分配技术，以最好的方式利用系统 </a:t>
            </a:r>
            <a:r>
              <a:rPr sz="2200" spc="170" dirty="0">
                <a:latin typeface="UKIJ CJK"/>
                <a:cs typeface="UKIJ CJK"/>
              </a:rPr>
              <a:t>RAM</a:t>
            </a:r>
            <a:r>
              <a:rPr sz="2200" dirty="0">
                <a:latin typeface="UKIJ CJK"/>
                <a:cs typeface="UKIJ CJK"/>
              </a:rPr>
              <a:t>。Linux</a:t>
            </a:r>
            <a:r>
              <a:rPr sz="2200" spc="-15" dirty="0">
                <a:latin typeface="UKIJ CJK"/>
                <a:cs typeface="UKIJ CJK"/>
              </a:rPr>
              <a:t> 处理内存分配的方法：</a:t>
            </a:r>
            <a:r>
              <a:rPr sz="2200" spc="-5" dirty="0">
                <a:latin typeface="UKIJ CJK"/>
                <a:cs typeface="UKIJ CJK"/>
              </a:rPr>
              <a:t>创建一系列内存对象集合，每个集合内的内存块大小是固定。</a:t>
            </a:r>
            <a:endParaRPr sz="2200">
              <a:latin typeface="UKIJ CJK"/>
              <a:cs typeface="UKIJ CJK"/>
            </a:endParaRPr>
          </a:p>
          <a:p>
            <a:pPr marL="697865" lvl="1" indent="-228600">
              <a:lnSpc>
                <a:spcPts val="2510"/>
              </a:lnSpc>
              <a:spcBef>
                <a:spcPts val="204"/>
              </a:spcBef>
              <a:buFont typeface="Arial"/>
              <a:buChar char="•"/>
              <a:tabLst>
                <a:tab pos="697865" algn="l"/>
              </a:tabLst>
            </a:pPr>
            <a:r>
              <a:rPr sz="2200" spc="-15" dirty="0">
                <a:latin typeface="UKIJ CJK"/>
                <a:cs typeface="UKIJ CJK"/>
              </a:rPr>
              <a:t>处理分配请求时，就直接在包含有足够大内存块的集合中传递一个整块给请求</a:t>
            </a:r>
            <a:endParaRPr sz="2200">
              <a:latin typeface="UKIJ CJK"/>
              <a:cs typeface="UKIJ CJK"/>
            </a:endParaRPr>
          </a:p>
          <a:p>
            <a:pPr marL="697865">
              <a:lnSpc>
                <a:spcPts val="2510"/>
              </a:lnSpc>
            </a:pPr>
            <a:r>
              <a:rPr sz="2200" spc="-25" dirty="0">
                <a:latin typeface="UKIJ CJK"/>
                <a:cs typeface="UKIJ CJK"/>
              </a:rPr>
              <a:t>者。</a:t>
            </a:r>
            <a:endParaRPr sz="2200">
              <a:latin typeface="UKIJ CJK"/>
              <a:cs typeface="UKIJ CJK"/>
            </a:endParaRPr>
          </a:p>
          <a:p>
            <a:pPr marL="241300" indent="-228600">
              <a:lnSpc>
                <a:spcPct val="100000"/>
              </a:lnSpc>
              <a:spcBef>
                <a:spcPts val="680"/>
              </a:spcBef>
              <a:buFont typeface="Arial"/>
              <a:buChar char="•"/>
              <a:tabLst>
                <a:tab pos="241300" algn="l"/>
              </a:tabLst>
            </a:pPr>
            <a:r>
              <a:rPr sz="2600" spc="-30" dirty="0">
                <a:latin typeface="UKIJ CJK"/>
                <a:cs typeface="UKIJ CJK"/>
              </a:rPr>
              <a:t>注意</a:t>
            </a:r>
            <a:endParaRPr sz="2600">
              <a:latin typeface="UKIJ CJK"/>
              <a:cs typeface="UKIJ CJK"/>
            </a:endParaRPr>
          </a:p>
          <a:p>
            <a:pPr marL="697865" lvl="1" indent="-228600">
              <a:lnSpc>
                <a:spcPct val="100000"/>
              </a:lnSpc>
              <a:spcBef>
                <a:spcPts val="245"/>
              </a:spcBef>
              <a:buFont typeface="Arial"/>
              <a:buChar char="•"/>
              <a:tabLst>
                <a:tab pos="697865" algn="l"/>
              </a:tabLst>
            </a:pPr>
            <a:r>
              <a:rPr sz="2200" spc="-5" dirty="0">
                <a:latin typeface="UKIJ CJK"/>
                <a:cs typeface="UKIJ CJK"/>
              </a:rPr>
              <a:t>内核只能分配一些预定义的、固定大小的字节数组。</a:t>
            </a:r>
            <a:endParaRPr sz="2200">
              <a:latin typeface="UKIJ CJK"/>
              <a:cs typeface="UKIJ CJK"/>
            </a:endParaRPr>
          </a:p>
          <a:p>
            <a:pPr marL="697865" marR="259079" lvl="1" indent="-228600">
              <a:lnSpc>
                <a:spcPts val="2380"/>
              </a:lnSpc>
              <a:spcBef>
                <a:spcPts val="535"/>
              </a:spcBef>
              <a:buFont typeface="Arial"/>
              <a:buChar char="•"/>
              <a:tabLst>
                <a:tab pos="697865" algn="l"/>
              </a:tabLst>
            </a:pPr>
            <a:r>
              <a:rPr sz="2200" spc="60" dirty="0">
                <a:latin typeface="UKIJ CJK"/>
                <a:cs typeface="UKIJ CJK"/>
              </a:rPr>
              <a:t>kmalloc</a:t>
            </a:r>
            <a:r>
              <a:rPr sz="2200" dirty="0">
                <a:latin typeface="UKIJ CJK"/>
                <a:cs typeface="UKIJ CJK"/>
              </a:rPr>
              <a:t> 能够处理的最小内存块是 </a:t>
            </a:r>
            <a:r>
              <a:rPr sz="2200" spc="75" dirty="0">
                <a:latin typeface="UKIJ CJK"/>
                <a:cs typeface="UKIJ CJK"/>
              </a:rPr>
              <a:t>32</a:t>
            </a:r>
            <a:r>
              <a:rPr sz="2200" spc="10" dirty="0">
                <a:latin typeface="UKIJ CJK"/>
                <a:cs typeface="UKIJ CJK"/>
              </a:rPr>
              <a:t> 或 </a:t>
            </a:r>
            <a:r>
              <a:rPr sz="2200" spc="75" dirty="0">
                <a:latin typeface="UKIJ CJK"/>
                <a:cs typeface="UKIJ CJK"/>
              </a:rPr>
              <a:t>64</a:t>
            </a:r>
            <a:r>
              <a:rPr sz="2200" spc="20" dirty="0">
                <a:latin typeface="UKIJ CJK"/>
                <a:cs typeface="UKIJ CJK"/>
              </a:rPr>
              <a:t> 字节</a:t>
            </a:r>
            <a:r>
              <a:rPr sz="2200" dirty="0">
                <a:latin typeface="UKIJ CJK"/>
                <a:cs typeface="UKIJ CJK"/>
              </a:rPr>
              <a:t>（体系结构依赖），</a:t>
            </a:r>
            <a:r>
              <a:rPr sz="2200" spc="-15" dirty="0">
                <a:latin typeface="UKIJ CJK"/>
                <a:cs typeface="UKIJ CJK"/>
              </a:rPr>
              <a:t>而内存块</a:t>
            </a:r>
            <a:r>
              <a:rPr sz="2200" spc="-5" dirty="0">
                <a:latin typeface="UKIJ CJK"/>
                <a:cs typeface="UKIJ CJK"/>
              </a:rPr>
              <a:t>大小的上限随着体系和内核配置而变化。</a:t>
            </a:r>
            <a:endParaRPr sz="2200">
              <a:latin typeface="UKIJ CJK"/>
              <a:cs typeface="UKIJ CJK"/>
            </a:endParaRPr>
          </a:p>
          <a:p>
            <a:pPr marL="697865" lvl="1" indent="-228600">
              <a:lnSpc>
                <a:spcPts val="2500"/>
              </a:lnSpc>
              <a:spcBef>
                <a:spcPts val="204"/>
              </a:spcBef>
              <a:buFont typeface="Arial"/>
              <a:buChar char="•"/>
              <a:tabLst>
                <a:tab pos="697865" algn="l"/>
              </a:tabLst>
            </a:pPr>
            <a:r>
              <a:rPr sz="2200" spc="5" dirty="0">
                <a:latin typeface="UKIJ CJK"/>
                <a:cs typeface="UKIJ CJK"/>
              </a:rPr>
              <a:t>考虑到移植性，不应分配大于 </a:t>
            </a:r>
            <a:r>
              <a:rPr sz="2200" spc="75" dirty="0">
                <a:latin typeface="UKIJ CJK"/>
                <a:cs typeface="UKIJ CJK"/>
              </a:rPr>
              <a:t>128</a:t>
            </a:r>
            <a:r>
              <a:rPr sz="2200" spc="40" dirty="0">
                <a:latin typeface="UKIJ CJK"/>
                <a:cs typeface="UKIJ CJK"/>
              </a:rPr>
              <a:t> </a:t>
            </a:r>
            <a:r>
              <a:rPr sz="2200" spc="60" dirty="0">
                <a:latin typeface="UKIJ CJK"/>
                <a:cs typeface="UKIJ CJK"/>
              </a:rPr>
              <a:t>KB</a:t>
            </a:r>
            <a:r>
              <a:rPr sz="2200" spc="5" dirty="0">
                <a:latin typeface="UKIJ CJK"/>
                <a:cs typeface="UKIJ CJK"/>
              </a:rPr>
              <a:t>的内存。若需多于几个 </a:t>
            </a:r>
            <a:r>
              <a:rPr sz="2200" spc="65" dirty="0">
                <a:latin typeface="UKIJ CJK"/>
                <a:cs typeface="UKIJ CJK"/>
              </a:rPr>
              <a:t>KB</a:t>
            </a:r>
            <a:r>
              <a:rPr sz="2200" spc="-10" dirty="0">
                <a:latin typeface="UKIJ CJK"/>
                <a:cs typeface="UKIJ CJK"/>
              </a:rPr>
              <a:t>的内存块，最</a:t>
            </a:r>
            <a:endParaRPr sz="2200">
              <a:latin typeface="UKIJ CJK"/>
              <a:cs typeface="UKIJ CJK"/>
            </a:endParaRPr>
          </a:p>
          <a:p>
            <a:pPr marL="697865">
              <a:lnSpc>
                <a:spcPts val="2500"/>
              </a:lnSpc>
            </a:pPr>
            <a:r>
              <a:rPr sz="2200" spc="-20" dirty="0">
                <a:latin typeface="UKIJ CJK"/>
                <a:cs typeface="UKIJ CJK"/>
              </a:rPr>
              <a:t>好使用其他方法。</a:t>
            </a:r>
            <a:endParaRPr sz="2200">
              <a:latin typeface="UKIJ CJK"/>
              <a:cs typeface="UKIJ CJ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162540" cy="3950970"/>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90" dirty="0">
                <a:latin typeface="UKIJ CJK"/>
                <a:cs typeface="UKIJ CJK"/>
              </a:rPr>
              <a:t>flags</a:t>
            </a:r>
            <a:r>
              <a:rPr sz="2800" spc="10" dirty="0">
                <a:latin typeface="UKIJ CJK"/>
                <a:cs typeface="UKIJ CJK"/>
              </a:rPr>
              <a:t> 参数说明</a:t>
            </a:r>
            <a:endParaRPr sz="2800">
              <a:latin typeface="UKIJ CJK"/>
              <a:cs typeface="UKIJ CJK"/>
            </a:endParaRPr>
          </a:p>
          <a:p>
            <a:pPr marL="696595" lvl="1" indent="-227329">
              <a:lnSpc>
                <a:spcPts val="2740"/>
              </a:lnSpc>
              <a:spcBef>
                <a:spcPts val="220"/>
              </a:spcBef>
              <a:buFont typeface="Arial"/>
              <a:buChar char="•"/>
              <a:tabLst>
                <a:tab pos="696595" algn="l"/>
                <a:tab pos="4112895" algn="l"/>
              </a:tabLst>
            </a:pPr>
            <a:r>
              <a:rPr sz="2400" spc="-10" dirty="0">
                <a:latin typeface="UKIJ CJK"/>
                <a:cs typeface="UKIJ CJK"/>
              </a:rPr>
              <a:t>内存分配最终总是调</a:t>
            </a:r>
            <a:r>
              <a:rPr sz="2400" dirty="0">
                <a:latin typeface="UKIJ CJK"/>
                <a:cs typeface="UKIJ CJK"/>
              </a:rPr>
              <a:t>用 </a:t>
            </a:r>
            <a:r>
              <a:rPr sz="2400" u="sng" dirty="0">
                <a:uFill>
                  <a:solidFill>
                    <a:srgbClr val="000000"/>
                  </a:solidFill>
                </a:uFill>
                <a:latin typeface="UKIJ CJK"/>
                <a:cs typeface="UKIJ CJK"/>
              </a:rPr>
              <a:t>	</a:t>
            </a:r>
            <a:r>
              <a:rPr sz="2400" u="none" spc="80" dirty="0">
                <a:latin typeface="UKIJ CJK"/>
                <a:cs typeface="UKIJ CJK"/>
              </a:rPr>
              <a:t>get_free_pages</a:t>
            </a:r>
            <a:r>
              <a:rPr sz="2400" u="none" spc="165" dirty="0">
                <a:latin typeface="UKIJ CJK"/>
                <a:cs typeface="UKIJ CJK"/>
              </a:rPr>
              <a:t> </a:t>
            </a:r>
            <a:r>
              <a:rPr sz="2400" u="none" spc="-10" dirty="0">
                <a:latin typeface="UKIJ CJK"/>
                <a:cs typeface="UKIJ CJK"/>
              </a:rPr>
              <a:t>来进行实际的分配，这就</a:t>
            </a:r>
            <a:r>
              <a:rPr sz="2400" u="none" spc="-50" dirty="0">
                <a:latin typeface="UKIJ CJK"/>
                <a:cs typeface="UKIJ CJK"/>
              </a:rPr>
              <a:t>是</a:t>
            </a:r>
            <a:endParaRPr sz="2400">
              <a:latin typeface="UKIJ CJK"/>
              <a:cs typeface="UKIJ CJK"/>
            </a:endParaRPr>
          </a:p>
          <a:p>
            <a:pPr marL="697865">
              <a:lnSpc>
                <a:spcPts val="2740"/>
              </a:lnSpc>
            </a:pPr>
            <a:r>
              <a:rPr sz="2400" spc="80" dirty="0">
                <a:latin typeface="UKIJ CJK"/>
                <a:cs typeface="UKIJ CJK"/>
              </a:rPr>
              <a:t>GFP_</a:t>
            </a:r>
            <a:r>
              <a:rPr sz="2400" dirty="0">
                <a:latin typeface="UKIJ CJK"/>
                <a:cs typeface="UKIJ CJK"/>
              </a:rPr>
              <a:t> 前缀的由来。</a:t>
            </a:r>
            <a:endParaRPr sz="2400">
              <a:latin typeface="UKIJ CJK"/>
              <a:cs typeface="UKIJ CJK"/>
            </a:endParaRPr>
          </a:p>
          <a:p>
            <a:pPr marL="696595" lvl="1" indent="-227329">
              <a:lnSpc>
                <a:spcPct val="100000"/>
              </a:lnSpc>
              <a:spcBef>
                <a:spcPts val="200"/>
              </a:spcBef>
              <a:buFont typeface="Arial"/>
              <a:buChar char="•"/>
              <a:tabLst>
                <a:tab pos="696595" algn="l"/>
              </a:tabLst>
            </a:pPr>
            <a:r>
              <a:rPr sz="2400" spc="20" dirty="0">
                <a:latin typeface="UKIJ CJK"/>
                <a:cs typeface="UKIJ CJK"/>
              </a:rPr>
              <a:t>任何标志都定义在 &lt;</a:t>
            </a:r>
            <a:r>
              <a:rPr sz="2400" spc="110" dirty="0">
                <a:latin typeface="UKIJ CJK"/>
                <a:cs typeface="UKIJ CJK"/>
              </a:rPr>
              <a:t>linux/gfp.h</a:t>
            </a:r>
            <a:r>
              <a:rPr sz="2400" spc="-5" dirty="0">
                <a:latin typeface="UKIJ CJK"/>
                <a:cs typeface="UKIJ CJK"/>
              </a:rPr>
              <a:t>&gt;，有符号代表常常使用的标志组合。</a:t>
            </a:r>
            <a:endParaRPr sz="2400">
              <a:latin typeface="UKIJ CJK"/>
              <a:cs typeface="UKIJ CJK"/>
            </a:endParaRPr>
          </a:p>
          <a:p>
            <a:pPr marL="240665" indent="-227965">
              <a:lnSpc>
                <a:spcPct val="100000"/>
              </a:lnSpc>
              <a:spcBef>
                <a:spcPts val="660"/>
              </a:spcBef>
              <a:buFont typeface="Arial"/>
              <a:buChar char="•"/>
              <a:tabLst>
                <a:tab pos="240665" algn="l"/>
              </a:tabLst>
            </a:pPr>
            <a:r>
              <a:rPr sz="2800" spc="-10" dirty="0">
                <a:latin typeface="UKIJ CJK"/>
                <a:cs typeface="UKIJ CJK"/>
              </a:rPr>
              <a:t>具体可选参数：</a:t>
            </a:r>
            <a:endParaRPr sz="2800">
              <a:latin typeface="UKIJ CJK"/>
              <a:cs typeface="UKIJ CJK"/>
            </a:endParaRPr>
          </a:p>
          <a:p>
            <a:pPr marL="696595" lvl="1" indent="-227329">
              <a:lnSpc>
                <a:spcPts val="2740"/>
              </a:lnSpc>
              <a:spcBef>
                <a:spcPts val="220"/>
              </a:spcBef>
              <a:buFont typeface="Arial"/>
              <a:buChar char="•"/>
              <a:tabLst>
                <a:tab pos="696595" algn="l"/>
              </a:tabLst>
            </a:pPr>
            <a:r>
              <a:rPr sz="2400" spc="75" dirty="0">
                <a:latin typeface="UKIJ CJK"/>
                <a:cs typeface="UKIJ CJK"/>
              </a:rPr>
              <a:t>GFP_ATOMIC</a:t>
            </a:r>
            <a:r>
              <a:rPr sz="2400" spc="30" dirty="0">
                <a:latin typeface="UKIJ CJK"/>
                <a:cs typeface="UKIJ CJK"/>
              </a:rPr>
              <a:t> —— 分配内存的过程是一个原子过程，分配内存的过程</a:t>
            </a:r>
            <a:endParaRPr sz="2400">
              <a:latin typeface="UKIJ CJK"/>
              <a:cs typeface="UKIJ CJK"/>
            </a:endParaRPr>
          </a:p>
          <a:p>
            <a:pPr marL="697865">
              <a:lnSpc>
                <a:spcPts val="2740"/>
              </a:lnSpc>
            </a:pPr>
            <a:r>
              <a:rPr sz="2400" spc="-10" dirty="0">
                <a:latin typeface="UKIJ CJK"/>
                <a:cs typeface="UKIJ CJK"/>
              </a:rPr>
              <a:t>不会被（高优先级进程或中断）</a:t>
            </a:r>
            <a:r>
              <a:rPr sz="2400" spc="-25" dirty="0">
                <a:latin typeface="UKIJ CJK"/>
                <a:cs typeface="UKIJ CJK"/>
              </a:rPr>
              <a:t>打断；</a:t>
            </a:r>
            <a:endParaRPr sz="2400">
              <a:latin typeface="UKIJ CJK"/>
              <a:cs typeface="UKIJ CJK"/>
            </a:endParaRPr>
          </a:p>
          <a:p>
            <a:pPr marL="696595" lvl="1" indent="-227329">
              <a:lnSpc>
                <a:spcPct val="100000"/>
              </a:lnSpc>
              <a:spcBef>
                <a:spcPts val="204"/>
              </a:spcBef>
              <a:buFont typeface="Arial"/>
              <a:buChar char="•"/>
              <a:tabLst>
                <a:tab pos="696595" algn="l"/>
              </a:tabLst>
            </a:pPr>
            <a:r>
              <a:rPr sz="2400" spc="85" dirty="0">
                <a:latin typeface="UKIJ CJK"/>
                <a:cs typeface="UKIJ CJK"/>
              </a:rPr>
              <a:t>GFP_KERNEL</a:t>
            </a:r>
            <a:r>
              <a:rPr sz="2400" spc="130" dirty="0">
                <a:latin typeface="UKIJ CJK"/>
                <a:cs typeface="UKIJ CJK"/>
              </a:rPr>
              <a:t> —— 正常分配内存；</a:t>
            </a:r>
            <a:endParaRPr sz="2400">
              <a:latin typeface="UKIJ CJK"/>
              <a:cs typeface="UKIJ CJK"/>
            </a:endParaRPr>
          </a:p>
          <a:p>
            <a:pPr marL="696595" lvl="1" indent="-227329">
              <a:lnSpc>
                <a:spcPts val="2740"/>
              </a:lnSpc>
              <a:spcBef>
                <a:spcPts val="220"/>
              </a:spcBef>
              <a:buFont typeface="Arial"/>
              <a:buChar char="•"/>
              <a:tabLst>
                <a:tab pos="696595" algn="l"/>
              </a:tabLst>
            </a:pPr>
            <a:r>
              <a:rPr sz="2400" spc="135" dirty="0">
                <a:latin typeface="UKIJ CJK"/>
                <a:cs typeface="UKIJ CJK"/>
              </a:rPr>
              <a:t>GFP_DMA</a:t>
            </a:r>
            <a:r>
              <a:rPr sz="2400" spc="280" dirty="0">
                <a:latin typeface="UKIJ CJK"/>
                <a:cs typeface="UKIJ CJK"/>
              </a:rPr>
              <a:t> —— 给 </a:t>
            </a:r>
            <a:r>
              <a:rPr sz="2400" spc="210" dirty="0">
                <a:latin typeface="UKIJ CJK"/>
                <a:cs typeface="UKIJ CJK"/>
              </a:rPr>
              <a:t>DMA</a:t>
            </a:r>
            <a:r>
              <a:rPr sz="2400" dirty="0">
                <a:latin typeface="UKIJ CJK"/>
                <a:cs typeface="UKIJ CJK"/>
              </a:rPr>
              <a:t> 控制器分配内存，需要使用该标志</a:t>
            </a:r>
            <a:r>
              <a:rPr sz="2400" spc="140" dirty="0">
                <a:latin typeface="UKIJ CJK"/>
                <a:cs typeface="UKIJ CJK"/>
              </a:rPr>
              <a:t>（DMA</a:t>
            </a:r>
            <a:r>
              <a:rPr sz="2400" spc="-50" dirty="0">
                <a:latin typeface="UKIJ CJK"/>
                <a:cs typeface="UKIJ CJK"/>
              </a:rPr>
              <a:t>要</a:t>
            </a:r>
            <a:endParaRPr sz="2400">
              <a:latin typeface="UKIJ CJK"/>
              <a:cs typeface="UKIJ CJK"/>
            </a:endParaRPr>
          </a:p>
          <a:p>
            <a:pPr marL="697865">
              <a:lnSpc>
                <a:spcPts val="2740"/>
              </a:lnSpc>
            </a:pPr>
            <a:r>
              <a:rPr sz="2400" dirty="0">
                <a:latin typeface="UKIJ CJK"/>
                <a:cs typeface="UKIJ CJK"/>
              </a:rPr>
              <a:t>求分配虚拟地址和物理地址连续</a:t>
            </a:r>
            <a:r>
              <a:rPr sz="2400" spc="-50" dirty="0">
                <a:latin typeface="UKIJ CJK"/>
                <a:cs typeface="UKIJ CJK"/>
              </a:rPr>
              <a:t>）</a:t>
            </a:r>
            <a:endParaRPr sz="2400">
              <a:latin typeface="UKIJ CJK"/>
              <a:cs typeface="UKIJ CJ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174605" cy="1993900"/>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15" dirty="0">
                <a:latin typeface="UKIJ CJK"/>
                <a:cs typeface="UKIJ CJK"/>
              </a:rPr>
              <a:t>具体要求</a:t>
            </a:r>
            <a:endParaRPr sz="2800">
              <a:latin typeface="UKIJ CJK"/>
              <a:cs typeface="UKIJ CJK"/>
            </a:endParaRPr>
          </a:p>
          <a:p>
            <a:pPr marL="696595" lvl="1" indent="-227329">
              <a:lnSpc>
                <a:spcPts val="2740"/>
              </a:lnSpc>
              <a:spcBef>
                <a:spcPts val="220"/>
              </a:spcBef>
              <a:buFont typeface="Arial"/>
              <a:buChar char="•"/>
              <a:tabLst>
                <a:tab pos="696595" algn="l"/>
              </a:tabLst>
            </a:pPr>
            <a:r>
              <a:rPr sz="2400" spc="-10" dirty="0">
                <a:latin typeface="UKIJ CJK"/>
                <a:cs typeface="UKIJ CJK"/>
              </a:rPr>
              <a:t>编写内核模块，调用</a:t>
            </a:r>
            <a:r>
              <a:rPr sz="2400" spc="60" dirty="0">
                <a:latin typeface="UKIJ CJK"/>
                <a:cs typeface="UKIJ CJK"/>
              </a:rPr>
              <a:t>kmalloc</a:t>
            </a:r>
            <a:r>
              <a:rPr sz="2400" dirty="0">
                <a:latin typeface="UKIJ CJK"/>
                <a:cs typeface="UKIJ CJK"/>
              </a:rPr>
              <a:t>()函数，并分配</a:t>
            </a:r>
            <a:r>
              <a:rPr sz="2400" spc="60" dirty="0">
                <a:latin typeface="UKIJ CJK"/>
                <a:cs typeface="UKIJ CJK"/>
              </a:rPr>
              <a:t>1KB</a:t>
            </a:r>
            <a:r>
              <a:rPr sz="2400" spc="-10" dirty="0">
                <a:latin typeface="UKIJ CJK"/>
                <a:cs typeface="UKIJ CJK"/>
              </a:rPr>
              <a:t>、</a:t>
            </a:r>
            <a:r>
              <a:rPr sz="2400" spc="65" dirty="0">
                <a:latin typeface="UKIJ CJK"/>
                <a:cs typeface="UKIJ CJK"/>
              </a:rPr>
              <a:t>8KB</a:t>
            </a:r>
            <a:r>
              <a:rPr sz="2400" spc="-20" dirty="0">
                <a:latin typeface="UKIJ CJK"/>
                <a:cs typeface="UKIJ CJK"/>
              </a:rPr>
              <a:t>内存，打印指针</a:t>
            </a:r>
            <a:endParaRPr sz="2400">
              <a:latin typeface="UKIJ CJK"/>
              <a:cs typeface="UKIJ CJK"/>
            </a:endParaRPr>
          </a:p>
          <a:p>
            <a:pPr marL="697865">
              <a:lnSpc>
                <a:spcPts val="2740"/>
              </a:lnSpc>
            </a:pPr>
            <a:r>
              <a:rPr sz="2400" spc="-25" dirty="0">
                <a:latin typeface="UKIJ CJK"/>
                <a:cs typeface="UKIJ CJK"/>
              </a:rPr>
              <a:t>地址</a:t>
            </a:r>
            <a:endParaRPr sz="2400">
              <a:latin typeface="UKIJ CJK"/>
              <a:cs typeface="UKIJ CJK"/>
            </a:endParaRPr>
          </a:p>
          <a:p>
            <a:pPr marL="696595" lvl="1" indent="-227329">
              <a:lnSpc>
                <a:spcPct val="100000"/>
              </a:lnSpc>
              <a:spcBef>
                <a:spcPts val="200"/>
              </a:spcBef>
              <a:buFont typeface="Arial"/>
              <a:buChar char="•"/>
              <a:tabLst>
                <a:tab pos="696595" algn="l"/>
              </a:tabLst>
            </a:pPr>
            <a:r>
              <a:rPr sz="2400" dirty="0">
                <a:latin typeface="UKIJ CJK"/>
                <a:cs typeface="UKIJ CJK"/>
              </a:rPr>
              <a:t>编写makefile文件，执行</a:t>
            </a:r>
            <a:r>
              <a:rPr sz="2400" spc="30" dirty="0">
                <a:latin typeface="UKIJ CJK"/>
                <a:cs typeface="UKIJ CJK"/>
              </a:rPr>
              <a:t>make</a:t>
            </a:r>
            <a:endParaRPr sz="2400">
              <a:latin typeface="UKIJ CJK"/>
              <a:cs typeface="UKIJ CJK"/>
            </a:endParaRPr>
          </a:p>
          <a:p>
            <a:pPr marL="696595" lvl="1" indent="-227329">
              <a:lnSpc>
                <a:spcPct val="100000"/>
              </a:lnSpc>
              <a:spcBef>
                <a:spcPts val="220"/>
              </a:spcBef>
              <a:buFont typeface="Arial"/>
              <a:buChar char="•"/>
              <a:tabLst>
                <a:tab pos="696595" algn="l"/>
              </a:tabLst>
            </a:pPr>
            <a:r>
              <a:rPr sz="2400" spc="-15" dirty="0">
                <a:latin typeface="UKIJ CJK"/>
                <a:cs typeface="UKIJ CJK"/>
              </a:rPr>
              <a:t>加载模块，查看加载的模块内容，即打印出来的指针地址</a:t>
            </a:r>
            <a:endParaRPr sz="2400">
              <a:latin typeface="UKIJ CJK"/>
              <a:cs typeface="UKIJ CJ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6148197" cy="802957"/>
          </a:xfrm>
          <a:prstGeom prst="rect">
            <a:avLst/>
          </a:prstGeom>
        </p:spPr>
      </p:pic>
      <p:sp>
        <p:nvSpPr>
          <p:cNvPr id="11" name="object 11"/>
          <p:cNvSpPr txBox="1"/>
          <p:nvPr/>
        </p:nvSpPr>
        <p:spPr>
          <a:xfrm>
            <a:off x="1843404" y="3156203"/>
            <a:ext cx="19685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1.</a:t>
            </a:r>
            <a:endParaRPr sz="1800">
              <a:latin typeface="Times New Roman"/>
              <a:cs typeface="Times New Roman"/>
            </a:endParaRPr>
          </a:p>
        </p:txBody>
      </p:sp>
      <p:sp>
        <p:nvSpPr>
          <p:cNvPr id="12" name="object 12"/>
          <p:cNvSpPr txBox="1"/>
          <p:nvPr/>
        </p:nvSpPr>
        <p:spPr>
          <a:xfrm>
            <a:off x="1843404" y="3979545"/>
            <a:ext cx="19685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Times New Roman"/>
                <a:cs typeface="Times New Roman"/>
              </a:rPr>
              <a:t>2.</a:t>
            </a:r>
            <a:endParaRPr sz="1800">
              <a:latin typeface="Times New Roman"/>
              <a:cs typeface="Times New Roman"/>
            </a:endParaRPr>
          </a:p>
        </p:txBody>
      </p:sp>
      <p:pic>
        <p:nvPicPr>
          <p:cNvPr id="13" name="object 13"/>
          <p:cNvPicPr/>
          <p:nvPr/>
        </p:nvPicPr>
        <p:blipFill>
          <a:blip r:embed="rId3" cstate="print"/>
          <a:stretch>
            <a:fillRect/>
          </a:stretch>
        </p:blipFill>
        <p:spPr>
          <a:xfrm>
            <a:off x="1907539" y="1996439"/>
            <a:ext cx="8145779" cy="843279"/>
          </a:xfrm>
          <a:prstGeom prst="rect">
            <a:avLst/>
          </a:prstGeom>
        </p:spPr>
      </p:pic>
      <p:pic>
        <p:nvPicPr>
          <p:cNvPr id="14" name="object 14"/>
          <p:cNvPicPr/>
          <p:nvPr/>
        </p:nvPicPr>
        <p:blipFill>
          <a:blip r:embed="rId4" cstate="print"/>
          <a:stretch>
            <a:fillRect/>
          </a:stretch>
        </p:blipFill>
        <p:spPr>
          <a:xfrm>
            <a:off x="1907539" y="5138420"/>
            <a:ext cx="5613400" cy="942340"/>
          </a:xfrm>
          <a:prstGeom prst="rect">
            <a:avLst/>
          </a:prstGeom>
        </p:spPr>
      </p:pic>
      <p:sp>
        <p:nvSpPr>
          <p:cNvPr id="15" name="object 15"/>
          <p:cNvSpPr txBox="1">
            <a:spLocks noGrp="1"/>
          </p:cNvSpPr>
          <p:nvPr>
            <p:ph type="title"/>
          </p:nvPr>
        </p:nvSpPr>
        <p:spPr>
          <a:xfrm>
            <a:off x="1843404" y="1523746"/>
            <a:ext cx="208280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00"/>
                </a:solidFill>
              </a:rPr>
              <a:t>编译完成后环境内容</a:t>
            </a:r>
            <a:endParaRPr sz="1800"/>
          </a:p>
        </p:txBody>
      </p:sp>
      <p:sp>
        <p:nvSpPr>
          <p:cNvPr id="16" name="object 16"/>
          <p:cNvSpPr/>
          <p:nvPr/>
        </p:nvSpPr>
        <p:spPr>
          <a:xfrm>
            <a:off x="2197100" y="3482340"/>
            <a:ext cx="3685540" cy="411480"/>
          </a:xfrm>
          <a:custGeom>
            <a:avLst/>
            <a:gdLst/>
            <a:ahLst/>
            <a:cxnLst/>
            <a:rect l="l" t="t" r="r" b="b"/>
            <a:pathLst>
              <a:path w="3685540" h="411479">
                <a:moveTo>
                  <a:pt x="3616960" y="0"/>
                </a:moveTo>
                <a:lnTo>
                  <a:pt x="68580" y="0"/>
                </a:lnTo>
                <a:lnTo>
                  <a:pt x="41898" y="5393"/>
                </a:lnTo>
                <a:lnTo>
                  <a:pt x="20097" y="20097"/>
                </a:lnTo>
                <a:lnTo>
                  <a:pt x="5393" y="41898"/>
                </a:lnTo>
                <a:lnTo>
                  <a:pt x="0" y="68580"/>
                </a:lnTo>
                <a:lnTo>
                  <a:pt x="0" y="342900"/>
                </a:lnTo>
                <a:lnTo>
                  <a:pt x="5393" y="369581"/>
                </a:lnTo>
                <a:lnTo>
                  <a:pt x="20097" y="391382"/>
                </a:lnTo>
                <a:lnTo>
                  <a:pt x="41898" y="406086"/>
                </a:lnTo>
                <a:lnTo>
                  <a:pt x="68580" y="411480"/>
                </a:lnTo>
                <a:lnTo>
                  <a:pt x="3616960" y="411480"/>
                </a:lnTo>
                <a:lnTo>
                  <a:pt x="3643641" y="406086"/>
                </a:lnTo>
                <a:lnTo>
                  <a:pt x="3665442" y="391382"/>
                </a:lnTo>
                <a:lnTo>
                  <a:pt x="3680146" y="369581"/>
                </a:lnTo>
                <a:lnTo>
                  <a:pt x="3685540" y="342900"/>
                </a:lnTo>
                <a:lnTo>
                  <a:pt x="3685540" y="68580"/>
                </a:lnTo>
                <a:lnTo>
                  <a:pt x="3680146" y="41898"/>
                </a:lnTo>
                <a:lnTo>
                  <a:pt x="3665442" y="20097"/>
                </a:lnTo>
                <a:lnTo>
                  <a:pt x="3643641" y="5393"/>
                </a:lnTo>
                <a:lnTo>
                  <a:pt x="3616960" y="0"/>
                </a:lnTo>
                <a:close/>
              </a:path>
            </a:pathLst>
          </a:custGeom>
          <a:solidFill>
            <a:srgbClr val="333333"/>
          </a:solidFill>
        </p:spPr>
        <p:txBody>
          <a:bodyPr wrap="square" lIns="0" tIns="0" rIns="0" bIns="0" rtlCol="0"/>
          <a:lstStyle/>
          <a:p>
            <a:endParaRPr/>
          </a:p>
        </p:txBody>
      </p:sp>
      <p:sp>
        <p:nvSpPr>
          <p:cNvPr id="17" name="object 17"/>
          <p:cNvSpPr txBox="1"/>
          <p:nvPr/>
        </p:nvSpPr>
        <p:spPr>
          <a:xfrm>
            <a:off x="2295270" y="3061461"/>
            <a:ext cx="2783205" cy="1217930"/>
          </a:xfrm>
          <a:prstGeom prst="rect">
            <a:avLst/>
          </a:prstGeom>
        </p:spPr>
        <p:txBody>
          <a:bodyPr vert="horz" wrap="square" lIns="0" tIns="107314" rIns="0" bIns="0" rtlCol="0">
            <a:spAutoFit/>
          </a:bodyPr>
          <a:lstStyle/>
          <a:p>
            <a:pPr marL="475615">
              <a:lnSpc>
                <a:spcPct val="100000"/>
              </a:lnSpc>
              <a:spcBef>
                <a:spcPts val="844"/>
              </a:spcBef>
            </a:pPr>
            <a:r>
              <a:rPr sz="1800" spc="-10" dirty="0">
                <a:latin typeface="UKIJ CJK"/>
                <a:cs typeface="UKIJ CJK"/>
              </a:rPr>
              <a:t>安装内核模块</a:t>
            </a:r>
            <a:endParaRPr sz="1800">
              <a:latin typeface="UKIJ CJK"/>
              <a:cs typeface="UKIJ CJK"/>
            </a:endParaRPr>
          </a:p>
          <a:p>
            <a:pPr marL="12700">
              <a:lnSpc>
                <a:spcPct val="100000"/>
              </a:lnSpc>
              <a:spcBef>
                <a:spcPts val="745"/>
              </a:spcBef>
            </a:pPr>
            <a:r>
              <a:rPr sz="1800" b="1" dirty="0">
                <a:solidFill>
                  <a:srgbClr val="FFFFFF"/>
                </a:solidFill>
                <a:latin typeface="Trebuchet MS"/>
                <a:cs typeface="Trebuchet MS"/>
              </a:rPr>
              <a:t>sudo</a:t>
            </a:r>
            <a:r>
              <a:rPr sz="1800" b="1" spc="365" dirty="0">
                <a:solidFill>
                  <a:srgbClr val="FFFFFF"/>
                </a:solidFill>
                <a:latin typeface="Trebuchet MS"/>
                <a:cs typeface="Trebuchet MS"/>
              </a:rPr>
              <a:t> </a:t>
            </a:r>
            <a:r>
              <a:rPr sz="1800" b="1" dirty="0">
                <a:solidFill>
                  <a:srgbClr val="FFFFFF"/>
                </a:solidFill>
                <a:latin typeface="Trebuchet MS"/>
                <a:cs typeface="Trebuchet MS"/>
              </a:rPr>
              <a:t>insmod</a:t>
            </a:r>
            <a:r>
              <a:rPr sz="1800" b="1" spc="385" dirty="0">
                <a:solidFill>
                  <a:srgbClr val="FFFFFF"/>
                </a:solidFill>
                <a:latin typeface="Trebuchet MS"/>
                <a:cs typeface="Trebuchet MS"/>
              </a:rPr>
              <a:t> </a:t>
            </a:r>
            <a:r>
              <a:rPr sz="1800" b="1" spc="50" dirty="0">
                <a:solidFill>
                  <a:srgbClr val="FFFFFF"/>
                </a:solidFill>
                <a:latin typeface="Trebuchet MS"/>
                <a:cs typeface="Trebuchet MS"/>
              </a:rPr>
              <a:t>kmalloc.ko</a:t>
            </a:r>
            <a:endParaRPr sz="1800">
              <a:latin typeface="Trebuchet MS"/>
              <a:cs typeface="Trebuchet MS"/>
            </a:endParaRPr>
          </a:p>
          <a:p>
            <a:pPr marL="475615">
              <a:lnSpc>
                <a:spcPct val="100000"/>
              </a:lnSpc>
              <a:spcBef>
                <a:spcPts val="1420"/>
              </a:spcBef>
            </a:pPr>
            <a:r>
              <a:rPr sz="1800" spc="-15" dirty="0">
                <a:latin typeface="UKIJ CJK"/>
                <a:cs typeface="UKIJ CJK"/>
              </a:rPr>
              <a:t>查看输出</a:t>
            </a:r>
            <a:endParaRPr sz="1800">
              <a:latin typeface="UKIJ CJK"/>
              <a:cs typeface="UKIJ CJK"/>
            </a:endParaRPr>
          </a:p>
        </p:txBody>
      </p:sp>
      <p:sp>
        <p:nvSpPr>
          <p:cNvPr id="18" name="object 18"/>
          <p:cNvSpPr/>
          <p:nvPr/>
        </p:nvSpPr>
        <p:spPr>
          <a:xfrm>
            <a:off x="2197100" y="4447540"/>
            <a:ext cx="3685540" cy="406400"/>
          </a:xfrm>
          <a:custGeom>
            <a:avLst/>
            <a:gdLst/>
            <a:ahLst/>
            <a:cxnLst/>
            <a:rect l="l" t="t" r="r" b="b"/>
            <a:pathLst>
              <a:path w="3685540" h="406400">
                <a:moveTo>
                  <a:pt x="3617849" y="0"/>
                </a:moveTo>
                <a:lnTo>
                  <a:pt x="67691" y="0"/>
                </a:lnTo>
                <a:lnTo>
                  <a:pt x="41362" y="5326"/>
                </a:lnTo>
                <a:lnTo>
                  <a:pt x="19843" y="19843"/>
                </a:lnTo>
                <a:lnTo>
                  <a:pt x="5326" y="41362"/>
                </a:lnTo>
                <a:lnTo>
                  <a:pt x="0" y="67691"/>
                </a:lnTo>
                <a:lnTo>
                  <a:pt x="0" y="338709"/>
                </a:lnTo>
                <a:lnTo>
                  <a:pt x="5326" y="365037"/>
                </a:lnTo>
                <a:lnTo>
                  <a:pt x="19843" y="386556"/>
                </a:lnTo>
                <a:lnTo>
                  <a:pt x="41362" y="401073"/>
                </a:lnTo>
                <a:lnTo>
                  <a:pt x="67691" y="406400"/>
                </a:lnTo>
                <a:lnTo>
                  <a:pt x="3617849" y="406400"/>
                </a:lnTo>
                <a:lnTo>
                  <a:pt x="3644177" y="401073"/>
                </a:lnTo>
                <a:lnTo>
                  <a:pt x="3665696" y="386556"/>
                </a:lnTo>
                <a:lnTo>
                  <a:pt x="3680213" y="365037"/>
                </a:lnTo>
                <a:lnTo>
                  <a:pt x="3685540" y="338709"/>
                </a:lnTo>
                <a:lnTo>
                  <a:pt x="3685540" y="67691"/>
                </a:lnTo>
                <a:lnTo>
                  <a:pt x="3680213" y="41362"/>
                </a:lnTo>
                <a:lnTo>
                  <a:pt x="3665696" y="19843"/>
                </a:lnTo>
                <a:lnTo>
                  <a:pt x="3644177" y="5326"/>
                </a:lnTo>
                <a:lnTo>
                  <a:pt x="3617849" y="0"/>
                </a:lnTo>
                <a:close/>
              </a:path>
            </a:pathLst>
          </a:custGeom>
          <a:solidFill>
            <a:srgbClr val="333333"/>
          </a:solidFill>
        </p:spPr>
        <p:txBody>
          <a:bodyPr wrap="square" lIns="0" tIns="0" rIns="0" bIns="0" rtlCol="0"/>
          <a:lstStyle/>
          <a:p>
            <a:endParaRPr/>
          </a:p>
        </p:txBody>
      </p:sp>
      <p:sp>
        <p:nvSpPr>
          <p:cNvPr id="19" name="object 19"/>
          <p:cNvSpPr txBox="1"/>
          <p:nvPr/>
        </p:nvSpPr>
        <p:spPr>
          <a:xfrm>
            <a:off x="2295270" y="4488433"/>
            <a:ext cx="2785745" cy="299720"/>
          </a:xfrm>
          <a:prstGeom prst="rect">
            <a:avLst/>
          </a:prstGeom>
        </p:spPr>
        <p:txBody>
          <a:bodyPr vert="horz" wrap="square" lIns="0" tIns="12700" rIns="0" bIns="0" rtlCol="0">
            <a:spAutoFit/>
          </a:bodyPr>
          <a:lstStyle/>
          <a:p>
            <a:pPr marL="12700">
              <a:lnSpc>
                <a:spcPct val="100000"/>
              </a:lnSpc>
              <a:spcBef>
                <a:spcPts val="100"/>
              </a:spcBef>
              <a:tabLst>
                <a:tab pos="2268220" algn="l"/>
              </a:tabLst>
            </a:pPr>
            <a:r>
              <a:rPr sz="1800" b="1" dirty="0">
                <a:solidFill>
                  <a:srgbClr val="FFFFFF"/>
                </a:solidFill>
                <a:latin typeface="Trebuchet MS"/>
                <a:cs typeface="Trebuchet MS"/>
              </a:rPr>
              <a:t>sudo</a:t>
            </a:r>
            <a:r>
              <a:rPr sz="1800" b="1" spc="300" dirty="0">
                <a:solidFill>
                  <a:srgbClr val="FFFFFF"/>
                </a:solidFill>
                <a:latin typeface="Trebuchet MS"/>
                <a:cs typeface="Trebuchet MS"/>
              </a:rPr>
              <a:t> </a:t>
            </a:r>
            <a:r>
              <a:rPr sz="1800" b="1" spc="-25" dirty="0">
                <a:solidFill>
                  <a:srgbClr val="FFFFFF"/>
                </a:solidFill>
                <a:latin typeface="Trebuchet MS"/>
                <a:cs typeface="Trebuchet MS"/>
              </a:rPr>
              <a:t>dmesg</a:t>
            </a:r>
            <a:r>
              <a:rPr sz="1800" b="1" spc="320" dirty="0">
                <a:solidFill>
                  <a:srgbClr val="FFFFFF"/>
                </a:solidFill>
                <a:latin typeface="Trebuchet MS"/>
                <a:cs typeface="Trebuchet MS"/>
              </a:rPr>
              <a:t> </a:t>
            </a:r>
            <a:r>
              <a:rPr sz="1800" b="1" dirty="0">
                <a:solidFill>
                  <a:srgbClr val="FFFFFF"/>
                </a:solidFill>
                <a:latin typeface="Trebuchet MS"/>
                <a:cs typeface="Trebuchet MS"/>
              </a:rPr>
              <a:t>|</a:t>
            </a:r>
            <a:r>
              <a:rPr sz="1800" b="1" spc="305" dirty="0">
                <a:solidFill>
                  <a:srgbClr val="FFFFFF"/>
                </a:solidFill>
                <a:latin typeface="Trebuchet MS"/>
                <a:cs typeface="Trebuchet MS"/>
              </a:rPr>
              <a:t> </a:t>
            </a:r>
            <a:r>
              <a:rPr sz="1800" b="1" spc="270" dirty="0">
                <a:solidFill>
                  <a:srgbClr val="FFFFFF"/>
                </a:solidFill>
                <a:latin typeface="Trebuchet MS"/>
                <a:cs typeface="Trebuchet MS"/>
              </a:rPr>
              <a:t>tail</a:t>
            </a:r>
            <a:r>
              <a:rPr sz="1800" b="1" dirty="0">
                <a:solidFill>
                  <a:srgbClr val="FFFFFF"/>
                </a:solidFill>
                <a:latin typeface="Trebuchet MS"/>
                <a:cs typeface="Trebuchet MS"/>
              </a:rPr>
              <a:t>	</a:t>
            </a:r>
            <a:r>
              <a:rPr sz="1800" b="1" spc="330" dirty="0">
                <a:solidFill>
                  <a:srgbClr val="FFFFFF"/>
                </a:solidFill>
                <a:latin typeface="Trebuchet MS"/>
                <a:cs typeface="Trebuchet MS"/>
              </a:rPr>
              <a:t>-</a:t>
            </a:r>
            <a:r>
              <a:rPr sz="1800" b="1" dirty="0">
                <a:solidFill>
                  <a:srgbClr val="FFFFFF"/>
                </a:solidFill>
                <a:latin typeface="Trebuchet MS"/>
                <a:cs typeface="Trebuchet MS"/>
              </a:rPr>
              <a:t>n</a:t>
            </a:r>
            <a:r>
              <a:rPr sz="1800" b="1" spc="365" dirty="0">
                <a:solidFill>
                  <a:srgbClr val="FFFFFF"/>
                </a:solidFill>
                <a:latin typeface="Trebuchet MS"/>
                <a:cs typeface="Trebuchet MS"/>
              </a:rPr>
              <a:t> </a:t>
            </a:r>
            <a:r>
              <a:rPr sz="1800" b="1" spc="-50" dirty="0">
                <a:solidFill>
                  <a:srgbClr val="FFFFFF"/>
                </a:solidFill>
                <a:latin typeface="Trebuchet MS"/>
                <a:cs typeface="Trebuchet MS"/>
              </a:rPr>
              <a:t>2</a:t>
            </a:r>
            <a:endParaRPr sz="18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7908" y="530542"/>
            <a:ext cx="2561590" cy="163195"/>
          </a:xfrm>
          <a:prstGeom prst="rect">
            <a:avLst/>
          </a:prstGeom>
        </p:spPr>
        <p:txBody>
          <a:bodyPr vert="horz" wrap="square" lIns="0" tIns="12700" rIns="0" bIns="0" rtlCol="0">
            <a:spAutoFit/>
          </a:bodyPr>
          <a:lstStyle/>
          <a:p>
            <a:pPr marL="12700">
              <a:lnSpc>
                <a:spcPct val="100000"/>
              </a:lnSpc>
              <a:spcBef>
                <a:spcPts val="100"/>
              </a:spcBef>
            </a:pPr>
            <a:r>
              <a:rPr sz="900" spc="-155" dirty="0">
                <a:solidFill>
                  <a:srgbClr val="777777"/>
                </a:solidFill>
                <a:latin typeface="Carlito"/>
                <a:cs typeface="Carlito"/>
              </a:rPr>
              <a:t>Inst</a:t>
            </a:r>
            <a:r>
              <a:rPr sz="1350" spc="-232" baseline="3086" dirty="0">
                <a:solidFill>
                  <a:srgbClr val="777777"/>
                </a:solidFill>
                <a:latin typeface="Carlito"/>
                <a:cs typeface="Carlito"/>
              </a:rPr>
              <a:t>In</a:t>
            </a:r>
            <a:r>
              <a:rPr sz="900" spc="-155" dirty="0">
                <a:solidFill>
                  <a:srgbClr val="777777"/>
                </a:solidFill>
                <a:latin typeface="Carlito"/>
                <a:cs typeface="Carlito"/>
              </a:rPr>
              <a:t>it</a:t>
            </a:r>
            <a:r>
              <a:rPr sz="1350" spc="-232" baseline="3086" dirty="0">
                <a:solidFill>
                  <a:srgbClr val="777777"/>
                </a:solidFill>
                <a:latin typeface="Carlito"/>
                <a:cs typeface="Carlito"/>
              </a:rPr>
              <a:t>s</a:t>
            </a:r>
            <a:r>
              <a:rPr sz="900" spc="-155" dirty="0">
                <a:solidFill>
                  <a:srgbClr val="777777"/>
                </a:solidFill>
                <a:latin typeface="Carlito"/>
                <a:cs typeface="Carlito"/>
              </a:rPr>
              <a:t>u</a:t>
            </a:r>
            <a:r>
              <a:rPr sz="1350" spc="-232" baseline="3086" dirty="0">
                <a:solidFill>
                  <a:srgbClr val="777777"/>
                </a:solidFill>
                <a:latin typeface="Carlito"/>
                <a:cs typeface="Carlito"/>
              </a:rPr>
              <a:t>t</a:t>
            </a:r>
            <a:r>
              <a:rPr sz="900" spc="-155" dirty="0">
                <a:solidFill>
                  <a:srgbClr val="777777"/>
                </a:solidFill>
                <a:latin typeface="Carlito"/>
                <a:cs typeface="Carlito"/>
              </a:rPr>
              <a:t>t</a:t>
            </a:r>
            <a:r>
              <a:rPr sz="1350" spc="-232" baseline="3086" dirty="0">
                <a:solidFill>
                  <a:srgbClr val="777777"/>
                </a:solidFill>
                <a:latin typeface="Carlito"/>
                <a:cs typeface="Carlito"/>
              </a:rPr>
              <a:t>i</a:t>
            </a:r>
            <a:r>
              <a:rPr sz="900" spc="-155" dirty="0">
                <a:solidFill>
                  <a:srgbClr val="777777"/>
                </a:solidFill>
                <a:latin typeface="Carlito"/>
                <a:cs typeface="Carlito"/>
              </a:rPr>
              <a:t>e</a:t>
            </a:r>
            <a:r>
              <a:rPr sz="1350" spc="-232" baseline="3086" dirty="0">
                <a:solidFill>
                  <a:srgbClr val="777777"/>
                </a:solidFill>
                <a:latin typeface="Carlito"/>
                <a:cs typeface="Carlito"/>
              </a:rPr>
              <a:t>tu</a:t>
            </a:r>
            <a:r>
              <a:rPr sz="900" spc="-155" dirty="0">
                <a:solidFill>
                  <a:srgbClr val="777777"/>
                </a:solidFill>
                <a:latin typeface="Carlito"/>
                <a:cs typeface="Carlito"/>
              </a:rPr>
              <a:t>o</a:t>
            </a:r>
            <a:r>
              <a:rPr sz="1350" spc="-232" baseline="3086" dirty="0">
                <a:solidFill>
                  <a:srgbClr val="777777"/>
                </a:solidFill>
                <a:latin typeface="Carlito"/>
                <a:cs typeface="Carlito"/>
              </a:rPr>
              <a:t>te</a:t>
            </a:r>
            <a:r>
              <a:rPr sz="900" spc="-155" dirty="0">
                <a:solidFill>
                  <a:srgbClr val="777777"/>
                </a:solidFill>
                <a:latin typeface="Carlito"/>
                <a:cs typeface="Carlito"/>
              </a:rPr>
              <a:t>f</a:t>
            </a:r>
            <a:r>
              <a:rPr sz="900" spc="204" dirty="0">
                <a:solidFill>
                  <a:srgbClr val="777777"/>
                </a:solidFill>
                <a:latin typeface="Carlito"/>
                <a:cs typeface="Carlito"/>
              </a:rPr>
              <a:t> </a:t>
            </a:r>
            <a:r>
              <a:rPr sz="900" spc="-265" dirty="0">
                <a:solidFill>
                  <a:srgbClr val="777777"/>
                </a:solidFill>
                <a:latin typeface="Carlito"/>
                <a:cs typeface="Carlito"/>
              </a:rPr>
              <a:t>S</a:t>
            </a:r>
            <a:r>
              <a:rPr sz="1350" spc="-337" baseline="3086" dirty="0">
                <a:solidFill>
                  <a:srgbClr val="777777"/>
                </a:solidFill>
                <a:latin typeface="Carlito"/>
                <a:cs typeface="Carlito"/>
              </a:rPr>
              <a:t>o</a:t>
            </a:r>
            <a:r>
              <a:rPr sz="900" spc="-265" dirty="0">
                <a:solidFill>
                  <a:srgbClr val="777777"/>
                </a:solidFill>
                <a:latin typeface="Carlito"/>
                <a:cs typeface="Carlito"/>
              </a:rPr>
              <a:t>o</a:t>
            </a:r>
            <a:r>
              <a:rPr sz="1350" spc="-37" baseline="3086" dirty="0">
                <a:solidFill>
                  <a:srgbClr val="777777"/>
                </a:solidFill>
                <a:latin typeface="Carlito"/>
                <a:cs typeface="Carlito"/>
              </a:rPr>
              <a:t>f</a:t>
            </a:r>
            <a:r>
              <a:rPr sz="900" spc="-65" dirty="0">
                <a:solidFill>
                  <a:srgbClr val="777777"/>
                </a:solidFill>
                <a:latin typeface="Carlito"/>
                <a:cs typeface="Carlito"/>
              </a:rPr>
              <a:t>f</a:t>
            </a:r>
            <a:r>
              <a:rPr sz="1350" spc="-540" baseline="3086" dirty="0">
                <a:solidFill>
                  <a:srgbClr val="777777"/>
                </a:solidFill>
                <a:latin typeface="Carlito"/>
                <a:cs typeface="Carlito"/>
              </a:rPr>
              <a:t>S</a:t>
            </a:r>
            <a:r>
              <a:rPr sz="900" spc="-5" dirty="0">
                <a:solidFill>
                  <a:srgbClr val="777777"/>
                </a:solidFill>
                <a:latin typeface="Carlito"/>
                <a:cs typeface="Carlito"/>
              </a:rPr>
              <a:t>t</a:t>
            </a:r>
            <a:r>
              <a:rPr sz="900" spc="-590" dirty="0">
                <a:solidFill>
                  <a:srgbClr val="777777"/>
                </a:solidFill>
                <a:latin typeface="Carlito"/>
                <a:cs typeface="Carlito"/>
              </a:rPr>
              <a:t>w</a:t>
            </a:r>
            <a:r>
              <a:rPr sz="1350" spc="-7" baseline="3086" dirty="0">
                <a:solidFill>
                  <a:srgbClr val="777777"/>
                </a:solidFill>
                <a:latin typeface="Carlito"/>
                <a:cs typeface="Carlito"/>
              </a:rPr>
              <a:t>o</a:t>
            </a:r>
            <a:r>
              <a:rPr sz="1350" spc="-277" baseline="3086" dirty="0">
                <a:solidFill>
                  <a:srgbClr val="777777"/>
                </a:solidFill>
                <a:latin typeface="Carlito"/>
                <a:cs typeface="Carlito"/>
              </a:rPr>
              <a:t>f</a:t>
            </a:r>
            <a:r>
              <a:rPr sz="900" spc="-265" dirty="0">
                <a:solidFill>
                  <a:srgbClr val="777777"/>
                </a:solidFill>
                <a:latin typeface="Carlito"/>
                <a:cs typeface="Carlito"/>
              </a:rPr>
              <a:t>a</a:t>
            </a:r>
            <a:r>
              <a:rPr sz="1350" spc="-67" baseline="3086" dirty="0">
                <a:solidFill>
                  <a:srgbClr val="777777"/>
                </a:solidFill>
                <a:latin typeface="Carlito"/>
                <a:cs typeface="Carlito"/>
              </a:rPr>
              <a:t>t</a:t>
            </a:r>
            <a:r>
              <a:rPr sz="900" spc="-285" dirty="0">
                <a:solidFill>
                  <a:srgbClr val="777777"/>
                </a:solidFill>
                <a:latin typeface="Carlito"/>
                <a:cs typeface="Carlito"/>
              </a:rPr>
              <a:t>r</a:t>
            </a:r>
            <a:r>
              <a:rPr sz="1350" spc="-555" baseline="3086" dirty="0">
                <a:solidFill>
                  <a:srgbClr val="777777"/>
                </a:solidFill>
                <a:latin typeface="Carlito"/>
                <a:cs typeface="Carlito"/>
              </a:rPr>
              <a:t>w</a:t>
            </a:r>
            <a:r>
              <a:rPr sz="900" spc="-105" dirty="0">
                <a:solidFill>
                  <a:srgbClr val="777777"/>
                </a:solidFill>
                <a:latin typeface="Carlito"/>
                <a:cs typeface="Carlito"/>
              </a:rPr>
              <a:t>e</a:t>
            </a:r>
            <a:r>
              <a:rPr sz="1350" spc="-292" baseline="3086" dirty="0">
                <a:solidFill>
                  <a:srgbClr val="777777"/>
                </a:solidFill>
                <a:latin typeface="Carlito"/>
                <a:cs typeface="Carlito"/>
              </a:rPr>
              <a:t>a</a:t>
            </a:r>
            <a:r>
              <a:rPr sz="900" spc="-35" dirty="0">
                <a:solidFill>
                  <a:srgbClr val="777777"/>
                </a:solidFill>
                <a:latin typeface="Carlito"/>
                <a:cs typeface="Carlito"/>
              </a:rPr>
              <a:t>,</a:t>
            </a:r>
            <a:r>
              <a:rPr sz="1350" spc="-112" baseline="3086" dirty="0">
                <a:solidFill>
                  <a:srgbClr val="777777"/>
                </a:solidFill>
                <a:latin typeface="Carlito"/>
                <a:cs typeface="Carlito"/>
              </a:rPr>
              <a:t>r</a:t>
            </a:r>
            <a:r>
              <a:rPr sz="900" spc="-415" dirty="0">
                <a:solidFill>
                  <a:srgbClr val="777777"/>
                </a:solidFill>
                <a:latin typeface="Carlito"/>
                <a:cs typeface="Carlito"/>
              </a:rPr>
              <a:t>C</a:t>
            </a:r>
            <a:r>
              <a:rPr sz="1350" spc="-82" baseline="3086" dirty="0">
                <a:solidFill>
                  <a:srgbClr val="777777"/>
                </a:solidFill>
                <a:latin typeface="Carlito"/>
                <a:cs typeface="Carlito"/>
              </a:rPr>
              <a:t>e</a:t>
            </a:r>
            <a:r>
              <a:rPr sz="900" spc="-290" dirty="0">
                <a:solidFill>
                  <a:srgbClr val="777777"/>
                </a:solidFill>
                <a:latin typeface="Carlito"/>
                <a:cs typeface="Carlito"/>
              </a:rPr>
              <a:t>h</a:t>
            </a:r>
            <a:r>
              <a:rPr sz="1350" spc="-7" baseline="3086" dirty="0">
                <a:solidFill>
                  <a:srgbClr val="777777"/>
                </a:solidFill>
                <a:latin typeface="Carlito"/>
                <a:cs typeface="Carlito"/>
              </a:rPr>
              <a:t>,</a:t>
            </a:r>
            <a:r>
              <a:rPr sz="1350" spc="-135" baseline="3086" dirty="0">
                <a:solidFill>
                  <a:srgbClr val="777777"/>
                </a:solidFill>
                <a:latin typeface="Carlito"/>
                <a:cs typeface="Carlito"/>
              </a:rPr>
              <a:t> </a:t>
            </a:r>
            <a:r>
              <a:rPr sz="900" spc="-50" dirty="0">
                <a:solidFill>
                  <a:srgbClr val="777777"/>
                </a:solidFill>
                <a:latin typeface="Carlito"/>
                <a:cs typeface="Carlito"/>
              </a:rPr>
              <a:t>i</a:t>
            </a:r>
            <a:r>
              <a:rPr sz="1350" spc="-637" baseline="3086" dirty="0">
                <a:solidFill>
                  <a:srgbClr val="777777"/>
                </a:solidFill>
                <a:latin typeface="Carlito"/>
                <a:cs typeface="Carlito"/>
              </a:rPr>
              <a:t>C</a:t>
            </a:r>
            <a:r>
              <a:rPr sz="900" spc="-35" dirty="0">
                <a:solidFill>
                  <a:srgbClr val="777777"/>
                </a:solidFill>
                <a:latin typeface="Carlito"/>
                <a:cs typeface="Carlito"/>
              </a:rPr>
              <a:t>n</a:t>
            </a:r>
            <a:r>
              <a:rPr sz="1350" spc="-637" baseline="3086" dirty="0">
                <a:solidFill>
                  <a:srgbClr val="777777"/>
                </a:solidFill>
                <a:latin typeface="Carlito"/>
                <a:cs typeface="Carlito"/>
              </a:rPr>
              <a:t>h</a:t>
            </a:r>
            <a:r>
              <a:rPr sz="900" spc="-10" dirty="0">
                <a:solidFill>
                  <a:srgbClr val="777777"/>
                </a:solidFill>
                <a:latin typeface="Carlito"/>
                <a:cs typeface="Carlito"/>
              </a:rPr>
              <a:t>e</a:t>
            </a:r>
            <a:r>
              <a:rPr sz="1350" spc="-307" baseline="3086" dirty="0">
                <a:solidFill>
                  <a:srgbClr val="777777"/>
                </a:solidFill>
                <a:latin typeface="Carlito"/>
                <a:cs typeface="Carlito"/>
              </a:rPr>
              <a:t>i</a:t>
            </a:r>
            <a:r>
              <a:rPr sz="900" spc="-150" dirty="0">
                <a:solidFill>
                  <a:srgbClr val="777777"/>
                </a:solidFill>
                <a:latin typeface="Carlito"/>
                <a:cs typeface="Carlito"/>
              </a:rPr>
              <a:t>s</a:t>
            </a:r>
            <a:r>
              <a:rPr sz="1350" spc="-457" baseline="3086" dirty="0">
                <a:solidFill>
                  <a:srgbClr val="777777"/>
                </a:solidFill>
                <a:latin typeface="Carlito"/>
                <a:cs typeface="Carlito"/>
              </a:rPr>
              <a:t>n</a:t>
            </a:r>
            <a:r>
              <a:rPr sz="900" spc="-135" dirty="0">
                <a:solidFill>
                  <a:srgbClr val="777777"/>
                </a:solidFill>
                <a:latin typeface="Carlito"/>
                <a:cs typeface="Carlito"/>
              </a:rPr>
              <a:t>e</a:t>
            </a:r>
            <a:r>
              <a:rPr sz="1350" spc="-179" baseline="3086" dirty="0">
                <a:solidFill>
                  <a:srgbClr val="777777"/>
                </a:solidFill>
                <a:latin typeface="Carlito"/>
                <a:cs typeface="Carlito"/>
              </a:rPr>
              <a:t>e</a:t>
            </a:r>
            <a:r>
              <a:rPr sz="900" spc="-405" dirty="0">
                <a:solidFill>
                  <a:srgbClr val="777777"/>
                </a:solidFill>
                <a:latin typeface="Carlito"/>
                <a:cs typeface="Carlito"/>
              </a:rPr>
              <a:t>A</a:t>
            </a:r>
            <a:r>
              <a:rPr sz="1350" spc="22" baseline="3086" dirty="0">
                <a:solidFill>
                  <a:srgbClr val="777777"/>
                </a:solidFill>
                <a:latin typeface="Carlito"/>
                <a:cs typeface="Carlito"/>
              </a:rPr>
              <a:t>s</a:t>
            </a:r>
            <a:r>
              <a:rPr sz="1350" spc="-592" baseline="3086" dirty="0">
                <a:solidFill>
                  <a:srgbClr val="777777"/>
                </a:solidFill>
                <a:latin typeface="Carlito"/>
                <a:cs typeface="Carlito"/>
              </a:rPr>
              <a:t>e</a:t>
            </a:r>
            <a:r>
              <a:rPr sz="900" spc="5" dirty="0">
                <a:solidFill>
                  <a:srgbClr val="777777"/>
                </a:solidFill>
                <a:latin typeface="Carlito"/>
                <a:cs typeface="Carlito"/>
              </a:rPr>
              <a:t>c</a:t>
            </a:r>
            <a:r>
              <a:rPr sz="900" spc="-210" dirty="0">
                <a:solidFill>
                  <a:srgbClr val="777777"/>
                </a:solidFill>
                <a:latin typeface="Carlito"/>
                <a:cs typeface="Carlito"/>
              </a:rPr>
              <a:t>a</a:t>
            </a:r>
            <a:r>
              <a:rPr sz="1350" spc="-434" baseline="3086" dirty="0">
                <a:solidFill>
                  <a:srgbClr val="777777"/>
                </a:solidFill>
                <a:latin typeface="Carlito"/>
                <a:cs typeface="Carlito"/>
              </a:rPr>
              <a:t>A</a:t>
            </a:r>
            <a:r>
              <a:rPr sz="900" spc="-180" dirty="0">
                <a:solidFill>
                  <a:srgbClr val="777777"/>
                </a:solidFill>
                <a:latin typeface="Carlito"/>
                <a:cs typeface="Carlito"/>
              </a:rPr>
              <a:t>d</a:t>
            </a:r>
            <a:r>
              <a:rPr sz="1350" spc="-284" baseline="3086" dirty="0">
                <a:solidFill>
                  <a:srgbClr val="777777"/>
                </a:solidFill>
                <a:latin typeface="Carlito"/>
                <a:cs typeface="Carlito"/>
              </a:rPr>
              <a:t>c</a:t>
            </a:r>
            <a:r>
              <a:rPr sz="900" spc="-250" dirty="0">
                <a:solidFill>
                  <a:srgbClr val="777777"/>
                </a:solidFill>
                <a:latin typeface="Carlito"/>
                <a:cs typeface="Carlito"/>
              </a:rPr>
              <a:t>e</a:t>
            </a:r>
            <a:r>
              <a:rPr sz="1350" spc="-270" baseline="3086" dirty="0">
                <a:solidFill>
                  <a:srgbClr val="777777"/>
                </a:solidFill>
                <a:latin typeface="Carlito"/>
                <a:cs typeface="Carlito"/>
              </a:rPr>
              <a:t>a</a:t>
            </a:r>
            <a:r>
              <a:rPr sz="900" spc="-530" dirty="0">
                <a:solidFill>
                  <a:srgbClr val="777777"/>
                </a:solidFill>
                <a:latin typeface="Carlito"/>
                <a:cs typeface="Carlito"/>
              </a:rPr>
              <a:t>m</a:t>
            </a:r>
            <a:r>
              <a:rPr sz="1350" spc="22" baseline="3086" dirty="0">
                <a:solidFill>
                  <a:srgbClr val="777777"/>
                </a:solidFill>
                <a:latin typeface="Carlito"/>
                <a:cs typeface="Carlito"/>
              </a:rPr>
              <a:t>d</a:t>
            </a:r>
            <a:r>
              <a:rPr sz="1350" spc="-592" baseline="3086" dirty="0">
                <a:solidFill>
                  <a:srgbClr val="777777"/>
                </a:solidFill>
                <a:latin typeface="Carlito"/>
                <a:cs typeface="Carlito"/>
              </a:rPr>
              <a:t>e</a:t>
            </a:r>
            <a:r>
              <a:rPr sz="900" spc="-15" dirty="0">
                <a:solidFill>
                  <a:srgbClr val="777777"/>
                </a:solidFill>
                <a:latin typeface="Carlito"/>
                <a:cs typeface="Carlito"/>
              </a:rPr>
              <a:t>y</a:t>
            </a:r>
            <a:r>
              <a:rPr sz="1350" spc="-765" baseline="3086" dirty="0">
                <a:solidFill>
                  <a:srgbClr val="777777"/>
                </a:solidFill>
                <a:latin typeface="Carlito"/>
                <a:cs typeface="Carlito"/>
              </a:rPr>
              <a:t>m</a:t>
            </a:r>
            <a:r>
              <a:rPr sz="900" spc="10" dirty="0">
                <a:solidFill>
                  <a:srgbClr val="777777"/>
                </a:solidFill>
                <a:latin typeface="Carlito"/>
                <a:cs typeface="Carlito"/>
              </a:rPr>
              <a:t>o</a:t>
            </a:r>
            <a:r>
              <a:rPr sz="900" spc="-235" dirty="0">
                <a:solidFill>
                  <a:srgbClr val="777777"/>
                </a:solidFill>
                <a:latin typeface="Carlito"/>
                <a:cs typeface="Carlito"/>
              </a:rPr>
              <a:t>f</a:t>
            </a:r>
            <a:r>
              <a:rPr sz="1350" spc="75" baseline="3086" dirty="0">
                <a:solidFill>
                  <a:srgbClr val="777777"/>
                </a:solidFill>
                <a:latin typeface="Carlito"/>
                <a:cs typeface="Carlito"/>
              </a:rPr>
              <a:t>y</a:t>
            </a:r>
            <a:r>
              <a:rPr sz="900" spc="-254" dirty="0">
                <a:solidFill>
                  <a:srgbClr val="777777"/>
                </a:solidFill>
                <a:latin typeface="Carlito"/>
                <a:cs typeface="Carlito"/>
              </a:rPr>
              <a:t>S</a:t>
            </a:r>
            <a:r>
              <a:rPr sz="1350" spc="-307" baseline="3086" dirty="0">
                <a:solidFill>
                  <a:srgbClr val="777777"/>
                </a:solidFill>
                <a:latin typeface="Carlito"/>
                <a:cs typeface="Carlito"/>
              </a:rPr>
              <a:t>o</a:t>
            </a:r>
            <a:r>
              <a:rPr sz="900" spc="-160" dirty="0">
                <a:solidFill>
                  <a:srgbClr val="777777"/>
                </a:solidFill>
                <a:latin typeface="Carlito"/>
                <a:cs typeface="Carlito"/>
              </a:rPr>
              <a:t>c</a:t>
            </a:r>
            <a:r>
              <a:rPr sz="1350" spc="-150" baseline="3086" dirty="0">
                <a:solidFill>
                  <a:srgbClr val="777777"/>
                </a:solidFill>
                <a:latin typeface="Carlito"/>
                <a:cs typeface="Carlito"/>
              </a:rPr>
              <a:t>f</a:t>
            </a:r>
            <a:r>
              <a:rPr sz="900" spc="-5" dirty="0">
                <a:solidFill>
                  <a:srgbClr val="777777"/>
                </a:solidFill>
                <a:latin typeface="Carlito"/>
                <a:cs typeface="Carlito"/>
              </a:rPr>
              <a:t>i</a:t>
            </a:r>
            <a:r>
              <a:rPr sz="900" spc="-335" dirty="0">
                <a:solidFill>
                  <a:srgbClr val="777777"/>
                </a:solidFill>
                <a:latin typeface="Carlito"/>
                <a:cs typeface="Carlito"/>
              </a:rPr>
              <a:t>e</a:t>
            </a:r>
            <a:r>
              <a:rPr sz="1350" spc="-112" baseline="3086" dirty="0">
                <a:solidFill>
                  <a:srgbClr val="777777"/>
                </a:solidFill>
                <a:latin typeface="Carlito"/>
                <a:cs typeface="Carlito"/>
              </a:rPr>
              <a:t>S</a:t>
            </a:r>
            <a:r>
              <a:rPr sz="900" spc="-385" dirty="0">
                <a:solidFill>
                  <a:srgbClr val="777777"/>
                </a:solidFill>
                <a:latin typeface="Carlito"/>
                <a:cs typeface="Carlito"/>
              </a:rPr>
              <a:t>n</a:t>
            </a:r>
            <a:r>
              <a:rPr sz="1350" spc="15" baseline="3086" dirty="0">
                <a:solidFill>
                  <a:srgbClr val="777777"/>
                </a:solidFill>
                <a:latin typeface="Carlito"/>
                <a:cs typeface="Carlito"/>
              </a:rPr>
              <a:t>c</a:t>
            </a:r>
            <a:r>
              <a:rPr sz="1350" spc="-300" baseline="3086" dirty="0">
                <a:solidFill>
                  <a:srgbClr val="777777"/>
                </a:solidFill>
                <a:latin typeface="Carlito"/>
                <a:cs typeface="Carlito"/>
              </a:rPr>
              <a:t>i</a:t>
            </a:r>
            <a:r>
              <a:rPr sz="900" spc="-185" dirty="0">
                <a:solidFill>
                  <a:srgbClr val="777777"/>
                </a:solidFill>
                <a:latin typeface="Carlito"/>
                <a:cs typeface="Carlito"/>
              </a:rPr>
              <a:t>c</a:t>
            </a:r>
            <a:r>
              <a:rPr sz="1350" spc="-382" baseline="3086" dirty="0">
                <a:solidFill>
                  <a:srgbClr val="777777"/>
                </a:solidFill>
                <a:latin typeface="Carlito"/>
                <a:cs typeface="Carlito"/>
              </a:rPr>
              <a:t>e</a:t>
            </a:r>
            <a:r>
              <a:rPr sz="900" spc="-200" dirty="0">
                <a:solidFill>
                  <a:srgbClr val="777777"/>
                </a:solidFill>
                <a:latin typeface="Carlito"/>
                <a:cs typeface="Carlito"/>
              </a:rPr>
              <a:t>e</a:t>
            </a:r>
            <a:r>
              <a:rPr sz="1350" spc="-419" baseline="3086" dirty="0">
                <a:solidFill>
                  <a:srgbClr val="777777"/>
                </a:solidFill>
                <a:latin typeface="Carlito"/>
                <a:cs typeface="Carlito"/>
              </a:rPr>
              <a:t>n</a:t>
            </a:r>
            <a:r>
              <a:rPr sz="900" spc="-60" dirty="0">
                <a:solidFill>
                  <a:srgbClr val="777777"/>
                </a:solidFill>
                <a:latin typeface="Carlito"/>
                <a:cs typeface="Carlito"/>
              </a:rPr>
              <a:t>s</a:t>
            </a:r>
            <a:r>
              <a:rPr sz="1350" spc="15" baseline="3086" dirty="0">
                <a:solidFill>
                  <a:srgbClr val="777777"/>
                </a:solidFill>
                <a:latin typeface="Carlito"/>
                <a:cs typeface="Carlito"/>
              </a:rPr>
              <a:t>c</a:t>
            </a:r>
            <a:r>
              <a:rPr sz="1350" baseline="3086" dirty="0">
                <a:solidFill>
                  <a:srgbClr val="777777"/>
                </a:solidFill>
                <a:latin typeface="Carlito"/>
                <a:cs typeface="Carlito"/>
              </a:rPr>
              <a:t>e</a:t>
            </a:r>
            <a:r>
              <a:rPr sz="1350" spc="15" baseline="3086" dirty="0">
                <a:solidFill>
                  <a:srgbClr val="777777"/>
                </a:solidFill>
                <a:latin typeface="Carlito"/>
                <a:cs typeface="Carlito"/>
              </a:rPr>
              <a:t>s</a:t>
            </a:r>
            <a:endParaRPr sz="1350" baseline="3086">
              <a:latin typeface="Carlito"/>
              <a:cs typeface="Carlito"/>
            </a:endParaRPr>
          </a:p>
        </p:txBody>
      </p:sp>
      <p:grpSp>
        <p:nvGrpSpPr>
          <p:cNvPr id="3" name="object 3"/>
          <p:cNvGrpSpPr/>
          <p:nvPr/>
        </p:nvGrpSpPr>
        <p:grpSpPr>
          <a:xfrm>
            <a:off x="0" y="0"/>
            <a:ext cx="1237615" cy="1173480"/>
            <a:chOff x="0" y="0"/>
            <a:chExt cx="1237615" cy="1173480"/>
          </a:xfrm>
        </p:grpSpPr>
        <p:sp>
          <p:nvSpPr>
            <p:cNvPr id="4" name="object 4"/>
            <p:cNvSpPr/>
            <p:nvPr/>
          </p:nvSpPr>
          <p:spPr>
            <a:xfrm>
              <a:off x="0" y="0"/>
              <a:ext cx="956310" cy="802640"/>
            </a:xfrm>
            <a:custGeom>
              <a:avLst/>
              <a:gdLst/>
              <a:ahLst/>
              <a:cxnLst/>
              <a:rect l="l" t="t" r="r" b="b"/>
              <a:pathLst>
                <a:path w="956310" h="802640">
                  <a:moveTo>
                    <a:pt x="956042" y="0"/>
                  </a:moveTo>
                  <a:lnTo>
                    <a:pt x="676020" y="0"/>
                  </a:lnTo>
                  <a:lnTo>
                    <a:pt x="0" y="567309"/>
                  </a:lnTo>
                  <a:lnTo>
                    <a:pt x="0" y="802259"/>
                  </a:lnTo>
                  <a:lnTo>
                    <a:pt x="956042" y="0"/>
                  </a:lnTo>
                  <a:close/>
                </a:path>
              </a:pathLst>
            </a:custGeom>
            <a:solidFill>
              <a:srgbClr val="8B8D7E"/>
            </a:solidFill>
          </p:spPr>
          <p:txBody>
            <a:bodyPr wrap="square" lIns="0" tIns="0" rIns="0" bIns="0" rtlCol="0"/>
            <a:lstStyle/>
            <a:p>
              <a:endParaRPr/>
            </a:p>
          </p:txBody>
        </p:sp>
        <p:sp>
          <p:nvSpPr>
            <p:cNvPr id="5" name="object 5"/>
            <p:cNvSpPr/>
            <p:nvPr/>
          </p:nvSpPr>
          <p:spPr>
            <a:xfrm>
              <a:off x="0" y="0"/>
              <a:ext cx="1237615" cy="1038225"/>
            </a:xfrm>
            <a:custGeom>
              <a:avLst/>
              <a:gdLst/>
              <a:ahLst/>
              <a:cxnLst/>
              <a:rect l="l" t="t" r="r" b="b"/>
              <a:pathLst>
                <a:path w="1237615" h="1038225">
                  <a:moveTo>
                    <a:pt x="1237285" y="0"/>
                  </a:moveTo>
                  <a:lnTo>
                    <a:pt x="957262" y="0"/>
                  </a:lnTo>
                  <a:lnTo>
                    <a:pt x="0" y="803275"/>
                  </a:lnTo>
                  <a:lnTo>
                    <a:pt x="0" y="1038225"/>
                  </a:lnTo>
                  <a:lnTo>
                    <a:pt x="1237285" y="0"/>
                  </a:lnTo>
                  <a:close/>
                </a:path>
              </a:pathLst>
            </a:custGeom>
            <a:solidFill>
              <a:srgbClr val="FB4D04"/>
            </a:solidFill>
          </p:spPr>
          <p:txBody>
            <a:bodyPr wrap="square" lIns="0" tIns="0" rIns="0" bIns="0" rtlCol="0"/>
            <a:lstStyle/>
            <a:p>
              <a:endParaRPr/>
            </a:p>
          </p:txBody>
        </p:sp>
        <p:sp>
          <p:nvSpPr>
            <p:cNvPr id="6" name="object 6"/>
            <p:cNvSpPr/>
            <p:nvPr/>
          </p:nvSpPr>
          <p:spPr>
            <a:xfrm>
              <a:off x="838199" y="883919"/>
              <a:ext cx="289560" cy="289560"/>
            </a:xfrm>
            <a:custGeom>
              <a:avLst/>
              <a:gdLst/>
              <a:ahLst/>
              <a:cxnLst/>
              <a:rect l="l" t="t" r="r" b="b"/>
              <a:pathLst>
                <a:path w="289559" h="289559">
                  <a:moveTo>
                    <a:pt x="289559" y="0"/>
                  </a:moveTo>
                  <a:lnTo>
                    <a:pt x="0" y="0"/>
                  </a:lnTo>
                  <a:lnTo>
                    <a:pt x="0" y="289560"/>
                  </a:lnTo>
                  <a:lnTo>
                    <a:pt x="289559" y="289560"/>
                  </a:lnTo>
                  <a:lnTo>
                    <a:pt x="289559" y="0"/>
                  </a:lnTo>
                  <a:close/>
                </a:path>
              </a:pathLst>
            </a:custGeom>
            <a:solidFill>
              <a:srgbClr val="60DDAA"/>
            </a:solidFill>
          </p:spPr>
          <p:txBody>
            <a:bodyPr wrap="square" lIns="0" tIns="0" rIns="0" bIns="0" rtlCol="0"/>
            <a:lstStyle/>
            <a:p>
              <a:endParaRPr/>
            </a:p>
          </p:txBody>
        </p:sp>
      </p:grpSp>
      <p:grpSp>
        <p:nvGrpSpPr>
          <p:cNvPr id="7" name="object 7"/>
          <p:cNvGrpSpPr/>
          <p:nvPr/>
        </p:nvGrpSpPr>
        <p:grpSpPr>
          <a:xfrm>
            <a:off x="10956045" y="5820927"/>
            <a:ext cx="1236980" cy="1037590"/>
            <a:chOff x="10956045" y="5820927"/>
            <a:chExt cx="1236980" cy="1037590"/>
          </a:xfrm>
        </p:grpSpPr>
        <p:sp>
          <p:nvSpPr>
            <p:cNvPr id="8" name="object 8"/>
            <p:cNvSpPr/>
            <p:nvPr/>
          </p:nvSpPr>
          <p:spPr>
            <a:xfrm>
              <a:off x="11236832" y="6056185"/>
              <a:ext cx="956310" cy="802640"/>
            </a:xfrm>
            <a:custGeom>
              <a:avLst/>
              <a:gdLst/>
              <a:ahLst/>
              <a:cxnLst/>
              <a:rect l="l" t="t" r="r" b="b"/>
              <a:pathLst>
                <a:path w="956309" h="802640">
                  <a:moveTo>
                    <a:pt x="956056" y="0"/>
                  </a:moveTo>
                  <a:lnTo>
                    <a:pt x="0" y="802249"/>
                  </a:lnTo>
                  <a:lnTo>
                    <a:pt x="280035" y="802250"/>
                  </a:lnTo>
                  <a:lnTo>
                    <a:pt x="956056" y="234975"/>
                  </a:lnTo>
                  <a:lnTo>
                    <a:pt x="956056" y="0"/>
                  </a:lnTo>
                  <a:close/>
                </a:path>
              </a:pathLst>
            </a:custGeom>
            <a:solidFill>
              <a:srgbClr val="8B8D7E"/>
            </a:solidFill>
          </p:spPr>
          <p:txBody>
            <a:bodyPr wrap="square" lIns="0" tIns="0" rIns="0" bIns="0" rtlCol="0"/>
            <a:lstStyle/>
            <a:p>
              <a:endParaRPr/>
            </a:p>
          </p:txBody>
        </p:sp>
        <p:sp>
          <p:nvSpPr>
            <p:cNvPr id="9" name="object 9"/>
            <p:cNvSpPr/>
            <p:nvPr/>
          </p:nvSpPr>
          <p:spPr>
            <a:xfrm>
              <a:off x="10956045" y="5820927"/>
              <a:ext cx="1236345" cy="1037590"/>
            </a:xfrm>
            <a:custGeom>
              <a:avLst/>
              <a:gdLst/>
              <a:ahLst/>
              <a:cxnLst/>
              <a:rect l="l" t="t" r="r" b="b"/>
              <a:pathLst>
                <a:path w="1236345" h="1037590">
                  <a:moveTo>
                    <a:pt x="1235953" y="0"/>
                  </a:moveTo>
                  <a:lnTo>
                    <a:pt x="0" y="1037072"/>
                  </a:lnTo>
                  <a:lnTo>
                    <a:pt x="280035" y="1037072"/>
                  </a:lnTo>
                  <a:lnTo>
                    <a:pt x="1235953" y="234975"/>
                  </a:lnTo>
                  <a:lnTo>
                    <a:pt x="1235953" y="0"/>
                  </a:lnTo>
                  <a:close/>
                </a:path>
              </a:pathLst>
            </a:custGeom>
            <a:solidFill>
              <a:srgbClr val="FB4D04"/>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1514728" y="554037"/>
            <a:ext cx="2235581" cy="802957"/>
          </a:xfrm>
          <a:prstGeom prst="rect">
            <a:avLst/>
          </a:prstGeom>
        </p:spPr>
      </p:pic>
      <p:sp>
        <p:nvSpPr>
          <p:cNvPr id="11" name="object 11"/>
          <p:cNvSpPr txBox="1"/>
          <p:nvPr/>
        </p:nvSpPr>
        <p:spPr>
          <a:xfrm>
            <a:off x="917257" y="1771313"/>
            <a:ext cx="10160000" cy="1993900"/>
          </a:xfrm>
          <a:prstGeom prst="rect">
            <a:avLst/>
          </a:prstGeom>
        </p:spPr>
        <p:txBody>
          <a:bodyPr vert="horz" wrap="square" lIns="0" tIns="45085" rIns="0" bIns="0" rtlCol="0">
            <a:spAutoFit/>
          </a:bodyPr>
          <a:lstStyle/>
          <a:p>
            <a:pPr marL="240665" indent="-227965">
              <a:lnSpc>
                <a:spcPct val="100000"/>
              </a:lnSpc>
              <a:spcBef>
                <a:spcPts val="355"/>
              </a:spcBef>
              <a:buFont typeface="Arial"/>
              <a:buChar char="•"/>
              <a:tabLst>
                <a:tab pos="240665" algn="l"/>
              </a:tabLst>
            </a:pPr>
            <a:r>
              <a:rPr sz="2800" spc="65" dirty="0">
                <a:latin typeface="UKIJ CJK"/>
                <a:cs typeface="UKIJ CJK"/>
              </a:rPr>
              <a:t>kmalloc</a:t>
            </a:r>
            <a:r>
              <a:rPr sz="2800" spc="-20" dirty="0">
                <a:latin typeface="UKIJ CJK"/>
                <a:cs typeface="UKIJ CJK"/>
              </a:rPr>
              <a:t>的限制</a:t>
            </a:r>
            <a:endParaRPr sz="2800">
              <a:latin typeface="UKIJ CJK"/>
              <a:cs typeface="UKIJ CJK"/>
            </a:endParaRPr>
          </a:p>
          <a:p>
            <a:pPr marL="696595" lvl="1" indent="-227329">
              <a:lnSpc>
                <a:spcPct val="100000"/>
              </a:lnSpc>
              <a:spcBef>
                <a:spcPts val="220"/>
              </a:spcBef>
              <a:buFont typeface="Arial"/>
              <a:buChar char="•"/>
              <a:tabLst>
                <a:tab pos="696595" algn="l"/>
              </a:tabLst>
            </a:pPr>
            <a:r>
              <a:rPr sz="2400" spc="-15" dirty="0">
                <a:latin typeface="UKIJ CJK"/>
                <a:cs typeface="UKIJ CJK"/>
              </a:rPr>
              <a:t>申请的内存位于物理内存映射区域，而且在物理上也是连续的，</a:t>
            </a:r>
            <a:endParaRPr sz="2400">
              <a:latin typeface="UKIJ CJK"/>
              <a:cs typeface="UKIJ CJK"/>
            </a:endParaRPr>
          </a:p>
          <a:p>
            <a:pPr marL="696595" lvl="1" indent="-227329">
              <a:lnSpc>
                <a:spcPct val="100000"/>
              </a:lnSpc>
              <a:spcBef>
                <a:spcPts val="220"/>
              </a:spcBef>
              <a:buFont typeface="Arial"/>
              <a:buChar char="•"/>
              <a:tabLst>
                <a:tab pos="696595" algn="l"/>
              </a:tabLst>
            </a:pPr>
            <a:r>
              <a:rPr sz="2400" spc="-5" dirty="0">
                <a:latin typeface="UKIJ CJK"/>
                <a:cs typeface="UKIJ CJK"/>
              </a:rPr>
              <a:t>它们与真实的物理地址只有一个固定的偏移，</a:t>
            </a:r>
            <a:endParaRPr sz="2400">
              <a:latin typeface="UKIJ CJK"/>
              <a:cs typeface="UKIJ CJK"/>
            </a:endParaRPr>
          </a:p>
          <a:p>
            <a:pPr marL="696595" lvl="1" indent="-227329">
              <a:lnSpc>
                <a:spcPts val="2740"/>
              </a:lnSpc>
              <a:spcBef>
                <a:spcPts val="200"/>
              </a:spcBef>
              <a:buFont typeface="Arial"/>
              <a:buChar char="•"/>
              <a:tabLst>
                <a:tab pos="696595" algn="l"/>
              </a:tabLst>
            </a:pPr>
            <a:r>
              <a:rPr sz="2400" spc="-5" dirty="0">
                <a:latin typeface="UKIJ CJK"/>
                <a:cs typeface="UKIJ CJK"/>
              </a:rPr>
              <a:t>因为存在较简单的转换关系，所以对申请的内存大小有限制，不能超过</a:t>
            </a:r>
            <a:endParaRPr sz="2400">
              <a:latin typeface="UKIJ CJK"/>
              <a:cs typeface="UKIJ CJK"/>
            </a:endParaRPr>
          </a:p>
          <a:p>
            <a:pPr marL="697865">
              <a:lnSpc>
                <a:spcPts val="2740"/>
              </a:lnSpc>
            </a:pPr>
            <a:r>
              <a:rPr sz="2400" spc="65" dirty="0">
                <a:latin typeface="UKIJ CJK"/>
                <a:cs typeface="UKIJ CJK"/>
              </a:rPr>
              <a:t>128KB</a:t>
            </a:r>
            <a:r>
              <a:rPr sz="2400" spc="-50" dirty="0">
                <a:latin typeface="UKIJ CJK"/>
                <a:cs typeface="UKIJ CJK"/>
              </a:rPr>
              <a:t>。</a:t>
            </a:r>
            <a:endParaRPr sz="2400">
              <a:latin typeface="UKIJ CJK"/>
              <a:cs typeface="UKIJ CJK"/>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1201</Words>
  <Application>Microsoft Office PowerPoint</Application>
  <PresentationFormat>宽屏</PresentationFormat>
  <Paragraphs>177</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Carlito</vt:lpstr>
      <vt:lpstr>Droid Sans Fallback</vt:lpstr>
      <vt:lpstr>UKIJ CJK</vt:lpstr>
      <vt:lpstr>Arial</vt:lpstr>
      <vt:lpstr>Calibri</vt:lpstr>
      <vt:lpstr>Times New Roman</vt:lpstr>
      <vt:lpstr>Trebuchet MS</vt:lpstr>
      <vt:lpstr>Office Theme</vt:lpstr>
      <vt:lpstr>《高级操作系统》 实验3</vt:lpstr>
      <vt:lpstr>PowerPoint 演示文稿</vt:lpstr>
      <vt:lpstr>PowerPoint 演示文稿</vt:lpstr>
      <vt:lpstr>PowerPoint 演示文稿</vt:lpstr>
      <vt:lpstr>PowerPoint 演示文稿</vt:lpstr>
      <vt:lpstr>PowerPoint 演示文稿</vt:lpstr>
      <vt:lpstr>PowerPoint 演示文稿</vt:lpstr>
      <vt:lpstr>编译完成后环境内容</vt:lpstr>
      <vt:lpstr>PowerPoint 演示文稿</vt:lpstr>
      <vt:lpstr>PowerPoint 演示文稿</vt:lpstr>
      <vt:lpstr>PowerPoint 演示文稿</vt:lpstr>
      <vt:lpstr>编译完成后环境内容</vt:lpstr>
      <vt:lpstr>PowerPoint 演示文稿</vt:lpstr>
      <vt:lpstr>PowerPoint 演示文稿</vt:lpstr>
      <vt:lpstr>PowerPoint 演示文稿</vt:lpstr>
      <vt:lpstr>PowerPoint 演示文稿</vt:lpstr>
      <vt:lpstr>PowerPoint 演示文稿</vt:lpstr>
      <vt:lpstr>编译完成后环境内容</vt:lpstr>
      <vt:lpstr>PowerPoint 演示文稿</vt:lpstr>
      <vt:lpstr>PowerPoint 演示文稿</vt:lpstr>
      <vt:lpstr>PowerPoint 演示文稿</vt:lpstr>
      <vt:lpstr>PowerPoint 演示文稿</vt:lpstr>
      <vt:lpstr>编译完成后环境内容</vt:lpstr>
      <vt:lpstr>PowerPoint 演示文稿</vt:lpstr>
      <vt:lpstr>本节完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田洛漫 她爹</dc:creator>
  <cp:lastModifiedBy>瑞霖 赵</cp:lastModifiedBy>
  <cp:revision>9</cp:revision>
  <dcterms:created xsi:type="dcterms:W3CDTF">2024-10-23T06:16:46Z</dcterms:created>
  <dcterms:modified xsi:type="dcterms:W3CDTF">2024-10-23T06:41:02Z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2023-03-06T00:00:00Z</vt:filetime>
  </property>
  <property fmtid="{D5CDD505-2E9C-101B-9397-08002B2CF9AE}" pid="3" name="Creator">
    <vt:lpwstr>Microsoft® PowerPoint® LTSC</vt:lpwstr>
  </property>
  <property fmtid="{D5CDD505-2E9C-101B-9397-08002B2CF9AE}" pid="4" name="LastSaved">
    <vt:filetime>2024-10-23T00:00:00Z</vt:filetime>
  </property>
  <property fmtid="{D5CDD505-2E9C-101B-9397-08002B2CF9AE}" pid="5" name="Producer">
    <vt:lpwstr>3-Heights(TM) PDF Security Shell 4.8.25.2 (http://www.pdf-tools.com)</vt:lpwstr>
  </property>
</Properties>
</file>