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formspree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dtoany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rogrammer.marxin0810@gmail.com" TargetMode="External"/><Relationship Id="rId2" Type="http://schemas.openxmlformats.org/officeDocument/2006/relationships/hyperlink" Target="mailto:FNew@e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Fnew@email.com" TargetMode="External"/><Relationship Id="rId2" Type="http://schemas.openxmlformats.org/officeDocument/2006/relationships/hyperlink" Target="mailto:Fnew-Privacy@e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36020-60D7-424D-A3F1-6F2242BDA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982091"/>
            <a:ext cx="8361229" cy="2098226"/>
          </a:xfrm>
        </p:spPr>
        <p:txBody>
          <a:bodyPr/>
          <a:lstStyle/>
          <a:p>
            <a:r>
              <a:rPr lang="nl-NL" b="1" dirty="0">
                <a:solidFill>
                  <a:srgbClr val="FFC000"/>
                </a:solidFill>
              </a:rPr>
              <a:t>F</a:t>
            </a:r>
            <a:r>
              <a:rPr lang="nl-NL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  <a:r>
              <a:rPr lang="nl-NL" b="1" dirty="0">
                <a:solidFill>
                  <a:srgbClr val="92D050"/>
                </a:solidFill>
              </a:rPr>
              <a:t>ew</a:t>
            </a:r>
            <a:r>
              <a:rPr lang="nl-NL" b="1" dirty="0"/>
              <a:t> </a:t>
            </a:r>
            <a:br>
              <a:rPr lang="nl-NL" b="1" dirty="0"/>
            </a:br>
            <a:r>
              <a:rPr lang="nl-NL" dirty="0"/>
              <a:t> Privacy Presentation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CED087E-EAC1-4659-A107-F8A1D5154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279009"/>
            <a:ext cx="6831673" cy="1086237"/>
          </a:xfrm>
        </p:spPr>
        <p:txBody>
          <a:bodyPr/>
          <a:lstStyle/>
          <a:p>
            <a:r>
              <a:rPr lang="nl-NL" dirty="0"/>
              <a:t>Last update: 2019-10-25</a:t>
            </a:r>
          </a:p>
        </p:txBody>
      </p:sp>
    </p:spTree>
    <p:extLst>
      <p:ext uri="{BB962C8B-B14F-4D97-AF65-F5344CB8AC3E}">
        <p14:creationId xmlns:p14="http://schemas.microsoft.com/office/powerpoint/2010/main" val="227864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7E7AD-2FB2-4815-8CF2-F49688E8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8EBAEA-014D-4363-B4D9-8839CA2E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= Marnix 0810 but also FNew, because FNew and this document are made by me, Marnix 0810.</a:t>
            </a:r>
          </a:p>
          <a:p>
            <a:pPr marL="0" indent="0">
              <a:buNone/>
            </a:pPr>
            <a:r>
              <a:rPr lang="en-US" dirty="0"/>
              <a:t>The site= In this case, FNew or parts of 'The Marnix 0810 Site' that are reserved for FNew.</a:t>
            </a:r>
          </a:p>
          <a:p>
            <a:pPr marL="0" indent="0">
              <a:buNone/>
            </a:pPr>
            <a:r>
              <a:rPr lang="en-US" dirty="0"/>
              <a:t>FNew= The site, found at https://marnix0810.github.io/FNew/, everything hosted on it and the(desktop) application(s)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990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61B53-8490-4372-9880-E066B24C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FNew’s</a:t>
            </a:r>
            <a:r>
              <a:rPr lang="nl-NL" dirty="0"/>
              <a:t> </a:t>
            </a:r>
            <a:r>
              <a:rPr lang="en-US" dirty="0"/>
              <a:t>aim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508728-7854-41C2-B2BF-38BE75F8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FNew’s aim is to have users that trust the service they use, so I don't collect data about you behind your backs. That's for certain. Any data I have is collected using one of the forms on </a:t>
            </a:r>
            <a:r>
              <a:rPr lang="en-US" dirty="0" err="1"/>
              <a:t>Fnew</a:t>
            </a:r>
            <a:r>
              <a:rPr lang="en-US" dirty="0"/>
              <a:t> or </a:t>
            </a:r>
            <a:r>
              <a:rPr lang="en-US"/>
              <a:t>emails send by </a:t>
            </a:r>
            <a:r>
              <a:rPr lang="en-US" dirty="0"/>
              <a:t>you.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709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8DB3A-818C-482E-992E-FECEF163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Services </a:t>
            </a:r>
            <a:r>
              <a:rPr lang="en-US" dirty="0"/>
              <a:t>that</a:t>
            </a:r>
            <a:r>
              <a:rPr lang="nl-NL" dirty="0"/>
              <a:t> FNew </a:t>
            </a:r>
            <a:r>
              <a:rPr lang="en-US" dirty="0"/>
              <a:t>depends</a:t>
            </a:r>
            <a:r>
              <a:rPr lang="nl-NL" dirty="0"/>
              <a:t> on, </a:t>
            </a:r>
            <a:r>
              <a:rPr lang="en-US" dirty="0"/>
              <a:t>(and </a:t>
            </a:r>
            <a:r>
              <a:rPr lang="nl-NL" dirty="0" err="1"/>
              <a:t>so</a:t>
            </a:r>
            <a:r>
              <a:rPr lang="nl-NL" dirty="0"/>
              <a:t> do </a:t>
            </a:r>
            <a:r>
              <a:rPr lang="nl-NL" dirty="0" err="1"/>
              <a:t>you</a:t>
            </a:r>
            <a:r>
              <a:rPr lang="nl-NL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FA8E81-FD05-4EEC-A87E-45D30D877A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buNone/>
            </a:pPr>
            <a:r>
              <a:rPr lang="nl-NL" altLang="nl-NL" dirty="0"/>
              <a:t>I do have partners </a:t>
            </a:r>
            <a:r>
              <a:rPr lang="nl-NL" altLang="nl-NL" dirty="0" err="1"/>
              <a:t>that</a:t>
            </a:r>
            <a:r>
              <a:rPr lang="nl-NL" altLang="nl-NL" dirty="0"/>
              <a:t> </a:t>
            </a:r>
            <a:r>
              <a:rPr lang="nl-NL" altLang="nl-NL" dirty="0" err="1"/>
              <a:t>might</a:t>
            </a:r>
            <a:r>
              <a:rPr lang="nl-NL" altLang="nl-NL" dirty="0"/>
              <a:t> collect data, but are </a:t>
            </a:r>
            <a:r>
              <a:rPr lang="nl-NL" altLang="nl-NL" dirty="0" err="1"/>
              <a:t>trusted</a:t>
            </a:r>
            <a:r>
              <a:rPr lang="nl-NL" altLang="nl-NL" dirty="0"/>
              <a:t> </a:t>
            </a:r>
            <a:r>
              <a:rPr lang="nl-NL" altLang="nl-NL" dirty="0" err="1"/>
              <a:t>by</a:t>
            </a:r>
            <a:r>
              <a:rPr lang="nl-NL" altLang="nl-NL" dirty="0"/>
              <a:t> me (I </a:t>
            </a:r>
            <a:r>
              <a:rPr lang="nl-NL" altLang="nl-NL" dirty="0" err="1"/>
              <a:t>don't</a:t>
            </a:r>
            <a:r>
              <a:rPr lang="nl-NL" altLang="nl-NL" dirty="0"/>
              <a:t> </a:t>
            </a:r>
            <a:r>
              <a:rPr lang="nl-NL" altLang="nl-NL" dirty="0" err="1"/>
              <a:t>know</a:t>
            </a:r>
            <a:r>
              <a:rPr lang="nl-NL" altLang="nl-NL" dirty="0"/>
              <a:t> </a:t>
            </a:r>
            <a:r>
              <a:rPr lang="nl-NL" altLang="nl-NL" dirty="0" err="1"/>
              <a:t>what</a:t>
            </a:r>
            <a:r>
              <a:rPr lang="nl-NL" altLang="nl-NL" dirty="0"/>
              <a:t> </a:t>
            </a:r>
            <a:r>
              <a:rPr lang="nl-NL" altLang="nl-NL" dirty="0" err="1"/>
              <a:t>they</a:t>
            </a:r>
            <a:r>
              <a:rPr lang="nl-NL" altLang="nl-NL" dirty="0"/>
              <a:t> </a:t>
            </a:r>
            <a:r>
              <a:rPr lang="nl-NL" altLang="nl-NL" dirty="0" err="1"/>
              <a:t>know</a:t>
            </a:r>
            <a:r>
              <a:rPr lang="nl-NL" altLang="nl-NL" dirty="0"/>
              <a:t> </a:t>
            </a:r>
            <a:r>
              <a:rPr lang="nl-NL" altLang="nl-NL" dirty="0" err="1"/>
              <a:t>about</a:t>
            </a:r>
            <a:r>
              <a:rPr lang="nl-NL" altLang="nl-NL" dirty="0"/>
              <a:t> </a:t>
            </a:r>
            <a:r>
              <a:rPr lang="nl-NL" altLang="nl-NL" dirty="0" err="1"/>
              <a:t>you</a:t>
            </a:r>
            <a:r>
              <a:rPr lang="nl-NL" altLang="nl-NL" dirty="0"/>
              <a:t>):</a:t>
            </a:r>
          </a:p>
          <a:p>
            <a:pPr marL="0" lvl="0" indent="0">
              <a:buNone/>
            </a:pPr>
            <a:endParaRPr lang="nl-NL" altLang="nl-NL" dirty="0"/>
          </a:p>
          <a:p>
            <a:pPr lvl="0"/>
            <a:r>
              <a:rPr lang="nl-NL" altLang="nl-NL" dirty="0">
                <a:hlinkClick r:id="rId2"/>
              </a:rPr>
              <a:t>Formspree</a:t>
            </a:r>
            <a:r>
              <a:rPr lang="nl-NL" altLang="nl-NL" dirty="0"/>
              <a:t> (I </a:t>
            </a:r>
            <a:r>
              <a:rPr lang="nl-NL" altLang="nl-NL" dirty="0" err="1"/>
              <a:t>use</a:t>
            </a:r>
            <a:r>
              <a:rPr lang="nl-NL" altLang="nl-NL" dirty="0"/>
              <a:t> </a:t>
            </a:r>
            <a:r>
              <a:rPr lang="nl-NL" altLang="nl-NL" dirty="0" err="1"/>
              <a:t>this</a:t>
            </a:r>
            <a:r>
              <a:rPr lang="nl-NL" altLang="nl-NL" dirty="0"/>
              <a:t> service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connect</a:t>
            </a:r>
            <a:r>
              <a:rPr lang="nl-NL" altLang="nl-NL" dirty="0"/>
              <a:t> </a:t>
            </a:r>
            <a:r>
              <a:rPr lang="nl-NL" altLang="nl-NL" dirty="0" err="1"/>
              <a:t>my</a:t>
            </a:r>
            <a:r>
              <a:rPr lang="nl-NL" altLang="nl-NL" dirty="0"/>
              <a:t> </a:t>
            </a:r>
            <a:r>
              <a:rPr lang="nl-NL" altLang="nl-NL" dirty="0" err="1"/>
              <a:t>forms</a:t>
            </a:r>
            <a:r>
              <a:rPr lang="nl-NL" altLang="nl-NL" dirty="0"/>
              <a:t>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my</a:t>
            </a:r>
            <a:r>
              <a:rPr lang="nl-NL" altLang="nl-NL" dirty="0"/>
              <a:t> mailbox)</a:t>
            </a:r>
          </a:p>
          <a:p>
            <a:pPr lvl="0"/>
            <a:r>
              <a:rPr lang="nl-NL" altLang="nl-NL" dirty="0" err="1">
                <a:hlinkClick r:id="rId3"/>
              </a:rPr>
              <a:t>Github</a:t>
            </a:r>
            <a:r>
              <a:rPr lang="nl-NL" altLang="nl-NL" dirty="0"/>
              <a:t> (</a:t>
            </a:r>
            <a:r>
              <a:rPr lang="nl-NL" altLang="nl-NL" dirty="0" err="1"/>
              <a:t>Github</a:t>
            </a:r>
            <a:r>
              <a:rPr lang="nl-NL" altLang="nl-NL" dirty="0"/>
              <a:t> </a:t>
            </a:r>
            <a:r>
              <a:rPr lang="nl-NL" altLang="nl-NL" dirty="0" err="1"/>
              <a:t>hosts</a:t>
            </a:r>
            <a:r>
              <a:rPr lang="nl-NL" altLang="nl-NL" dirty="0"/>
              <a:t> </a:t>
            </a:r>
            <a:r>
              <a:rPr lang="nl-NL" altLang="nl-NL" dirty="0" err="1"/>
              <a:t>the</a:t>
            </a:r>
            <a:r>
              <a:rPr lang="nl-NL" altLang="nl-NL" dirty="0"/>
              <a:t> site </a:t>
            </a:r>
            <a:r>
              <a:rPr lang="nl-NL" altLang="nl-NL" dirty="0" err="1"/>
              <a:t>and</a:t>
            </a:r>
            <a:r>
              <a:rPr lang="nl-NL" altLang="nl-NL" dirty="0"/>
              <a:t> files </a:t>
            </a:r>
            <a:r>
              <a:rPr lang="nl-NL" altLang="nl-NL" dirty="0" err="1"/>
              <a:t>for</a:t>
            </a:r>
            <a:r>
              <a:rPr lang="nl-NL" altLang="nl-NL" dirty="0"/>
              <a:t> FNew, like </a:t>
            </a:r>
            <a:r>
              <a:rPr lang="nl-NL" altLang="nl-NL" dirty="0" err="1"/>
              <a:t>this</a:t>
            </a:r>
            <a:r>
              <a:rPr lang="nl-NL" altLang="nl-NL" dirty="0"/>
              <a:t> document)</a:t>
            </a:r>
          </a:p>
          <a:p>
            <a:pPr lvl="0"/>
            <a:r>
              <a:rPr lang="nl-NL" altLang="nl-NL" dirty="0" err="1">
                <a:hlinkClick r:id="rId4"/>
              </a:rPr>
              <a:t>AddToAny</a:t>
            </a:r>
            <a:r>
              <a:rPr lang="nl-NL" altLang="nl-NL" dirty="0"/>
              <a:t> (I </a:t>
            </a:r>
            <a:r>
              <a:rPr lang="nl-NL" altLang="nl-NL" dirty="0" err="1"/>
              <a:t>use</a:t>
            </a:r>
            <a:r>
              <a:rPr lang="nl-NL" altLang="nl-NL" dirty="0"/>
              <a:t> </a:t>
            </a:r>
            <a:r>
              <a:rPr lang="nl-NL" altLang="nl-NL" dirty="0" err="1"/>
              <a:t>this</a:t>
            </a:r>
            <a:r>
              <a:rPr lang="nl-NL" altLang="nl-NL" dirty="0"/>
              <a:t> service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create</a:t>
            </a:r>
            <a:r>
              <a:rPr lang="nl-NL" altLang="nl-NL" dirty="0"/>
              <a:t> </a:t>
            </a:r>
            <a:r>
              <a:rPr lang="nl-NL" altLang="nl-NL" dirty="0" err="1"/>
              <a:t>nice-looking</a:t>
            </a:r>
            <a:r>
              <a:rPr lang="nl-NL" altLang="nl-NL" dirty="0"/>
              <a:t> share buttons on FNew)</a:t>
            </a:r>
          </a:p>
          <a:p>
            <a:pPr marL="0" lvl="0" indent="0">
              <a:buNone/>
            </a:pPr>
            <a:endParaRPr lang="nl-NL" altLang="nl-NL" dirty="0"/>
          </a:p>
          <a:p>
            <a:pPr marL="0" lvl="0" indent="0">
              <a:buNone/>
            </a:pPr>
            <a:r>
              <a:rPr lang="nl-NL" altLang="nl-NL" dirty="0"/>
              <a:t>Of course these services </a:t>
            </a:r>
            <a:r>
              <a:rPr lang="nl-NL" altLang="nl-NL" dirty="0" err="1"/>
              <a:t>and</a:t>
            </a:r>
            <a:r>
              <a:rPr lang="nl-NL" altLang="nl-NL" dirty="0"/>
              <a:t> companies </a:t>
            </a:r>
            <a:r>
              <a:rPr lang="nl-NL" altLang="nl-NL" dirty="0" err="1"/>
              <a:t>can</a:t>
            </a:r>
            <a:r>
              <a:rPr lang="nl-NL" altLang="nl-NL" dirty="0"/>
              <a:t> collect information </a:t>
            </a:r>
            <a:r>
              <a:rPr lang="nl-NL" altLang="nl-NL" dirty="0" err="1"/>
              <a:t>about</a:t>
            </a:r>
            <a:r>
              <a:rPr lang="nl-NL" altLang="nl-NL" dirty="0"/>
              <a:t> </a:t>
            </a:r>
            <a:r>
              <a:rPr lang="nl-NL" altLang="nl-NL" dirty="0" err="1"/>
              <a:t>you</a:t>
            </a:r>
            <a:r>
              <a:rPr lang="nl-NL" altLang="nl-NL" dirty="0"/>
              <a:t>, but </a:t>
            </a:r>
            <a:r>
              <a:rPr lang="nl-NL" altLang="nl-NL" dirty="0" err="1"/>
              <a:t>if</a:t>
            </a:r>
            <a:r>
              <a:rPr lang="nl-NL" altLang="nl-NL" dirty="0"/>
              <a:t> </a:t>
            </a:r>
            <a:r>
              <a:rPr lang="nl-NL" altLang="nl-NL" dirty="0" err="1"/>
              <a:t>they</a:t>
            </a:r>
            <a:r>
              <a:rPr lang="nl-NL" altLang="nl-NL" dirty="0"/>
              <a:t> do I </a:t>
            </a:r>
            <a:r>
              <a:rPr lang="nl-NL" altLang="nl-NL" dirty="0" err="1"/>
              <a:t>won't</a:t>
            </a:r>
            <a:r>
              <a:rPr lang="nl-NL" altLang="nl-NL" dirty="0"/>
              <a:t> have </a:t>
            </a:r>
            <a:r>
              <a:rPr lang="nl-NL" altLang="nl-NL" dirty="0" err="1"/>
              <a:t>collected</a:t>
            </a:r>
            <a:r>
              <a:rPr lang="nl-NL" altLang="nl-NL" dirty="0"/>
              <a:t> </a:t>
            </a:r>
            <a:r>
              <a:rPr lang="nl-NL" altLang="nl-NL" dirty="0" err="1"/>
              <a:t>it</a:t>
            </a:r>
            <a:r>
              <a:rPr lang="nl-NL" altLang="nl-NL" dirty="0"/>
              <a:t>, </a:t>
            </a:r>
            <a:r>
              <a:rPr lang="nl-NL" altLang="nl-NL" dirty="0" err="1"/>
              <a:t>you</a:t>
            </a:r>
            <a:r>
              <a:rPr lang="nl-NL" altLang="nl-NL" dirty="0"/>
              <a:t> </a:t>
            </a:r>
            <a:r>
              <a:rPr lang="nl-NL" altLang="nl-NL" dirty="0" err="1"/>
              <a:t>will</a:t>
            </a:r>
            <a:r>
              <a:rPr lang="nl-NL" altLang="nl-NL" dirty="0"/>
              <a:t> </a:t>
            </a:r>
            <a:r>
              <a:rPr lang="nl-NL" altLang="nl-NL" dirty="0" err="1"/>
              <a:t>need</a:t>
            </a:r>
            <a:r>
              <a:rPr lang="nl-NL" altLang="nl-NL" dirty="0"/>
              <a:t>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ask</a:t>
            </a:r>
            <a:r>
              <a:rPr lang="nl-NL" altLang="nl-NL" dirty="0"/>
              <a:t> </a:t>
            </a:r>
            <a:r>
              <a:rPr lang="nl-NL" altLang="nl-NL" dirty="0" err="1"/>
              <a:t>them</a:t>
            </a:r>
            <a:r>
              <a:rPr lang="nl-NL" altLang="nl-NL" dirty="0"/>
              <a:t> </a:t>
            </a:r>
            <a:r>
              <a:rPr lang="nl-NL" altLang="nl-NL" dirty="0" err="1"/>
              <a:t>about</a:t>
            </a:r>
            <a:r>
              <a:rPr lang="nl-NL" altLang="nl-NL" dirty="0"/>
              <a:t> </a:t>
            </a:r>
            <a:r>
              <a:rPr lang="nl-NL" altLang="nl-NL" dirty="0" err="1"/>
              <a:t>their</a:t>
            </a:r>
            <a:r>
              <a:rPr lang="nl-NL" altLang="nl-NL" dirty="0"/>
              <a:t> privacy </a:t>
            </a:r>
            <a:r>
              <a:rPr lang="nl-NL" altLang="nl-NL" dirty="0" err="1"/>
              <a:t>documentary</a:t>
            </a:r>
            <a:r>
              <a:rPr lang="nl-NL" alt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93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34D15-D3D0-423F-A7A1-75D30F90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that</a:t>
            </a:r>
            <a:r>
              <a:rPr lang="nl-NL" dirty="0"/>
              <a:t> FNew </a:t>
            </a:r>
            <a:r>
              <a:rPr lang="nl-NL" dirty="0" err="1"/>
              <a:t>knows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you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93BCE9-D90F-49B2-B708-AAE27B11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This data is shown publicly on the FNew site:</a:t>
            </a:r>
          </a:p>
          <a:p>
            <a:r>
              <a:rPr lang="en-US" sz="2400" dirty="0"/>
              <a:t>Your username and posts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data is kept private, but can be deleted at any time if requested:</a:t>
            </a:r>
          </a:p>
          <a:p>
            <a:r>
              <a:rPr lang="en-US" sz="2400" dirty="0"/>
              <a:t>Your e-mail (unless you consent to publish your email)</a:t>
            </a:r>
          </a:p>
          <a:p>
            <a:r>
              <a:rPr lang="en-US" sz="2400" dirty="0"/>
              <a:t>under what conditions you want to receive an email from FNew (</a:t>
            </a:r>
            <a:r>
              <a:rPr lang="en-US" sz="2400" dirty="0">
                <a:hlinkClick r:id="rId2"/>
              </a:rPr>
              <a:t>FNew@email.com</a:t>
            </a:r>
            <a:r>
              <a:rPr lang="en-US" sz="2400" dirty="0"/>
              <a:t> or </a:t>
            </a:r>
            <a:r>
              <a:rPr lang="en-US" sz="2400" dirty="0">
                <a:hlinkClick r:id="rId3"/>
              </a:rPr>
              <a:t>programmer.marxin0810@gmail.com</a:t>
            </a:r>
            <a:r>
              <a:rPr lang="en-US" sz="2400" dirty="0"/>
              <a:t>)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en-US" sz="2400" dirty="0"/>
              <a:t>All of this data is based on emails you send to FNew or the forms on the FNew site.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31301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5BAC2-D103-402D-B58B-6273B9E7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668560-B9A0-44E0-AF1A-87BB05C79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have any questions regarding FNew's privacy or this document, please mail to </a:t>
            </a:r>
            <a:r>
              <a:rPr lang="en-US" dirty="0">
                <a:hlinkClick r:id="rId2"/>
              </a:rPr>
              <a:t>Fnew-Privacy@email.com</a:t>
            </a:r>
            <a:r>
              <a:rPr lang="en-US" dirty="0"/>
              <a:t>. If you want to delete your account and data, please email to </a:t>
            </a:r>
            <a:r>
              <a:rPr lang="en-US" dirty="0">
                <a:hlinkClick r:id="rId3"/>
              </a:rPr>
              <a:t>Fnew@email.com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 for reading.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3259514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TM10001105[[fn=Bijgesneden]]</Template>
  <TotalTime>30</TotalTime>
  <Words>380</Words>
  <Application>Microsoft Office PowerPoint</Application>
  <PresentationFormat>Breedbeeld</PresentationFormat>
  <Paragraphs>29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Bijgesneden</vt:lpstr>
      <vt:lpstr>FNew   Privacy Presentation</vt:lpstr>
      <vt:lpstr>Clarifications</vt:lpstr>
      <vt:lpstr>FNew’s aim</vt:lpstr>
      <vt:lpstr>Services that FNew depends on, (and so do you)</vt:lpstr>
      <vt:lpstr>Data that FNew knows about you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FNew   Privacy document</dc:title>
  <dc:creator>Marnix Bloeiman</dc:creator>
  <cp:lastModifiedBy>Marnix Bloeiman</cp:lastModifiedBy>
  <cp:revision>6</cp:revision>
  <dcterms:created xsi:type="dcterms:W3CDTF">2019-10-25T15:13:46Z</dcterms:created>
  <dcterms:modified xsi:type="dcterms:W3CDTF">2019-10-25T15:43:55Z</dcterms:modified>
</cp:coreProperties>
</file>