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82" r:id="rId7"/>
    <p:sldId id="263" r:id="rId8"/>
    <p:sldId id="261" r:id="rId9"/>
    <p:sldId id="264" r:id="rId10"/>
    <p:sldId id="26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714" y="97336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515206" y="97336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720727" y="2697480"/>
            <a:ext cx="5085650" cy="1463039"/>
          </a:xfrm>
        </p:spPr>
        <p:txBody>
          <a:bodyPr/>
          <a:lstStyle/>
          <a:p>
            <a:pPr algn="ctr"/>
            <a:r>
              <a:rPr lang="en-US" sz="4800" b="1" dirty="0"/>
              <a:t>Parkinson's Disease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33084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500" b="0" spc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136524"/>
            <a:ext cx="9399580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250261" y="-1983104"/>
            <a:ext cx="6584168" cy="10823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18000" y="2050868"/>
            <a:ext cx="4550311" cy="381435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Objectives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Work Flow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Explanation Of Models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2072199" y="326573"/>
            <a:ext cx="5085650" cy="1149530"/>
          </a:xfrm>
        </p:spPr>
        <p:txBody>
          <a:bodyPr/>
          <a:lstStyle/>
          <a:p>
            <a:pPr algn="ctr"/>
            <a:r>
              <a:rPr lang="en-US" sz="6600" b="1" u="sng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2001" y="535577"/>
            <a:ext cx="4623324" cy="5904412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Parkinson's disease is a neurodegenerative disorder that affects millions of people worldwide.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Early and accurate diagnosis is crucial for providing timely treatment and improving patients' quality of life.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presentation, we will explore the use of machine learning, specifically Support Vector Machines (SVM), for classifying Parkinson's disease based on patient data.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78" y="136525"/>
            <a:ext cx="5676382" cy="66031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406412" y="769926"/>
            <a:ext cx="6010271" cy="5316583"/>
          </a:xfrm>
        </p:spPr>
        <p:txBody>
          <a:bodyPr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importance of accurately classifying Parkinson's disease.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Support Vector Machines (SVMs) as a tool for binary classification.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analyze the structure and characteristics of the Parkinson's disease dataset.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key data preprocessing steps, including feature selection and scaling.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selection of SVM as the classification model and the use of a linear kernel.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SVM model's performance using various metrics on both training and test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to use the trained model for predictions on new data.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1" y="117566"/>
            <a:ext cx="4351450" cy="660312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9897" y="979715"/>
            <a:ext cx="10123713" cy="5476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/>
          <a:stretch/>
        </p:blipFill>
        <p:spPr>
          <a:xfrm>
            <a:off x="651874" y="979715"/>
            <a:ext cx="10281736" cy="559090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635" y="218790"/>
            <a:ext cx="10143235" cy="1234885"/>
          </a:xfrm>
        </p:spPr>
        <p:txBody>
          <a:bodyPr/>
          <a:lstStyle/>
          <a:p>
            <a:pPr algn="ctr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USED MODELS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2000" y="1466741"/>
            <a:ext cx="2919633" cy="720000"/>
          </a:xfrm>
        </p:spPr>
        <p:txBody>
          <a:bodyPr/>
          <a:lstStyle/>
          <a:p>
            <a:r>
              <a:rPr lang="en-IN" sz="2800" b="1" dirty="0" err="1"/>
              <a:t>NumPy</a:t>
            </a:r>
            <a:r>
              <a:rPr lang="en-IN" sz="2800" b="1" dirty="0"/>
              <a:t> (np)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4"/>
          </p:nvPr>
        </p:nvSpPr>
        <p:spPr>
          <a:xfrm>
            <a:off x="432000" y="2186741"/>
            <a:ext cx="2919633" cy="1327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Used for numerical computations and working with arrays</a:t>
            </a:r>
            <a:r>
              <a:rPr lang="en-US" sz="2000" dirty="0"/>
              <a:t>. </a:t>
            </a:r>
            <a:endParaRPr lang="en-IN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7"/>
          </p:nvPr>
        </p:nvSpPr>
        <p:spPr>
          <a:xfrm>
            <a:off x="4043800" y="1453677"/>
            <a:ext cx="2919633" cy="720000"/>
          </a:xfrm>
        </p:spPr>
        <p:txBody>
          <a:bodyPr/>
          <a:lstStyle/>
          <a:p>
            <a:r>
              <a:rPr lang="en-IN" sz="2800" b="1" dirty="0"/>
              <a:t>Pandas (</a:t>
            </a:r>
            <a:r>
              <a:rPr lang="en-IN" sz="2800" b="1" dirty="0" err="1"/>
              <a:t>pd</a:t>
            </a:r>
            <a:r>
              <a:rPr lang="en-IN" sz="2800" b="1" dirty="0"/>
              <a:t>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5"/>
          </p:nvPr>
        </p:nvSpPr>
        <p:spPr>
          <a:xfrm>
            <a:off x="4043801" y="2173677"/>
            <a:ext cx="2919633" cy="1327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Used for data manipulation and analysis with Data Frames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8"/>
          </p:nvPr>
        </p:nvSpPr>
        <p:spPr>
          <a:xfrm>
            <a:off x="7655602" y="1453677"/>
            <a:ext cx="2919633" cy="720000"/>
          </a:xfrm>
        </p:spPr>
        <p:txBody>
          <a:bodyPr/>
          <a:lstStyle/>
          <a:p>
            <a:r>
              <a:rPr lang="en-IN" sz="2800" b="1" dirty="0" err="1"/>
              <a:t>train_test_split</a:t>
            </a:r>
            <a:endParaRPr lang="en-IN" sz="28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idx="16"/>
          </p:nvPr>
        </p:nvSpPr>
        <p:spPr>
          <a:xfrm>
            <a:off x="7655602" y="2173677"/>
            <a:ext cx="2919633" cy="1327166"/>
          </a:xfrm>
        </p:spPr>
        <p:txBody>
          <a:bodyPr/>
          <a:lstStyle/>
          <a:p>
            <a:pPr marL="0" indent="0" algn="just">
              <a:buNone/>
            </a:pPr>
            <a:r>
              <a:rPr lang="en-IN" sz="1600" b="1" dirty="0"/>
              <a:t>from </a:t>
            </a:r>
            <a:r>
              <a:rPr lang="en-IN" sz="1600" b="1" dirty="0" err="1"/>
              <a:t>sklearn.model_selection</a:t>
            </a:r>
            <a:endParaRPr lang="en-IN" sz="1600" b="1" dirty="0"/>
          </a:p>
          <a:p>
            <a:pPr marL="0" indent="0" algn="just">
              <a:buNone/>
            </a:pPr>
            <a:r>
              <a:rPr lang="en-US" sz="1600" dirty="0"/>
              <a:t>Splits the dataset into training and testing subsets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432000" y="3873907"/>
            <a:ext cx="2919633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err="1"/>
              <a:t>StandardScaler</a:t>
            </a:r>
            <a:endParaRPr lang="en-IN" sz="2800" b="1" dirty="0"/>
          </a:p>
        </p:txBody>
      </p:sp>
      <p:sp>
        <p:nvSpPr>
          <p:cNvPr id="24" name="Content Placeholder 13"/>
          <p:cNvSpPr txBox="1">
            <a:spLocks/>
          </p:cNvSpPr>
          <p:nvPr/>
        </p:nvSpPr>
        <p:spPr>
          <a:xfrm>
            <a:off x="432000" y="4593907"/>
            <a:ext cx="2919633" cy="158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from </a:t>
            </a:r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Standardizes features for consistent scaling.</a:t>
            </a:r>
          </a:p>
        </p:txBody>
      </p:sp>
      <p:sp>
        <p:nvSpPr>
          <p:cNvPr id="25" name="Content Placeholder 11"/>
          <p:cNvSpPr txBox="1">
            <a:spLocks/>
          </p:cNvSpPr>
          <p:nvPr/>
        </p:nvSpPr>
        <p:spPr>
          <a:xfrm>
            <a:off x="7655602" y="3807940"/>
            <a:ext cx="2919633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err="1"/>
              <a:t>accuracy_score</a:t>
            </a:r>
            <a:endParaRPr lang="en-IN" sz="2800" b="1" dirty="0"/>
          </a:p>
        </p:txBody>
      </p:sp>
      <p:sp>
        <p:nvSpPr>
          <p:cNvPr id="26" name="Content Placeholder 13"/>
          <p:cNvSpPr txBox="1">
            <a:spLocks/>
          </p:cNvSpPr>
          <p:nvPr/>
        </p:nvSpPr>
        <p:spPr>
          <a:xfrm>
            <a:off x="7655602" y="4527940"/>
            <a:ext cx="2919633" cy="1650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b="1" dirty="0" err="1"/>
              <a:t>sklearn.metrics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dirty="0"/>
              <a:t>Measures classification model accuracy</a:t>
            </a:r>
            <a:endParaRPr lang="en-IN" sz="2000" dirty="0"/>
          </a:p>
        </p:txBody>
      </p:sp>
      <p:sp>
        <p:nvSpPr>
          <p:cNvPr id="27" name="Content Placeholder 11"/>
          <p:cNvSpPr txBox="1">
            <a:spLocks/>
          </p:cNvSpPr>
          <p:nvPr/>
        </p:nvSpPr>
        <p:spPr>
          <a:xfrm>
            <a:off x="4043800" y="3807940"/>
            <a:ext cx="2919633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SVM</a:t>
            </a:r>
          </a:p>
        </p:txBody>
      </p:sp>
      <p:sp>
        <p:nvSpPr>
          <p:cNvPr id="28" name="Content Placeholder 13"/>
          <p:cNvSpPr txBox="1">
            <a:spLocks/>
          </p:cNvSpPr>
          <p:nvPr/>
        </p:nvSpPr>
        <p:spPr>
          <a:xfrm>
            <a:off x="4043800" y="4527939"/>
            <a:ext cx="2919633" cy="1650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36800" tIns="252000" rIns="1368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b="1" dirty="0" err="1"/>
              <a:t>sklearn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powerful classification model for separating different classes.</a:t>
            </a:r>
            <a:endParaRPr lang="en-IN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3528745" y="1869581"/>
            <a:ext cx="326571" cy="4180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7146231" y="1869581"/>
            <a:ext cx="326571" cy="4180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031967"/>
            <a:ext cx="9887856" cy="442830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69" y="1400855"/>
            <a:ext cx="4736646" cy="369052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>
          <a:xfrm>
            <a:off x="112024" y="135743"/>
            <a:ext cx="10817535" cy="65849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2142996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646" y="2789765"/>
            <a:ext cx="5085650" cy="1276906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91632" y="5656217"/>
            <a:ext cx="1025947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279</Words>
  <Application>Microsoft Office PowerPoint</Application>
  <PresentationFormat>Widescreen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Office Theme</vt:lpstr>
      <vt:lpstr>Parkinson's Disease Detection</vt:lpstr>
      <vt:lpstr>Contents</vt:lpstr>
      <vt:lpstr>PowerPoint Presentation</vt:lpstr>
      <vt:lpstr>PowerPoint Presentation</vt:lpstr>
      <vt:lpstr>WORKFLOW</vt:lpstr>
      <vt:lpstr> USED MODELS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2023-10-08T07:35:41Z</dcterms:created>
  <dcterms:modified xsi:type="dcterms:W3CDTF">2024-01-27T06:39:10Z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