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9" r:id="rId1"/>
  </p:sldMasterIdLst>
  <p:sldIdLst>
    <p:sldId id="256" r:id="rId2"/>
    <p:sldId id="257" r:id="rId3"/>
    <p:sldId id="259" r:id="rId4"/>
    <p:sldId id="261" r:id="rId5"/>
    <p:sldId id="260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378C3F-92E0-45A8-9E83-FAC6E68D7B99}">
          <p14:sldIdLst>
            <p14:sldId id="256"/>
            <p14:sldId id="257"/>
            <p14:sldId id="259"/>
            <p14:sldId id="261"/>
          </p14:sldIdLst>
        </p14:section>
        <p14:section name="Untitled Section" id="{8B9A4F94-F6E6-41F2-B005-AF9F1383ED10}">
          <p14:sldIdLst>
            <p14:sldId id="260"/>
            <p14:sldId id="264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/>
    <p:restoredTop sz="94650"/>
  </p:normalViewPr>
  <p:slideViewPr>
    <p:cSldViewPr snapToGrid="0" snapToObjects="1">
      <p:cViewPr varScale="1">
        <p:scale>
          <a:sx n="108" d="100"/>
          <a:sy n="108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Sepulveda" userId="7a014148798c5b56" providerId="LiveId" clId="{EB557B4A-6FA1-49DF-92E2-0BFAC5F1AB11}"/>
    <pc:docChg chg="undo custSel addSld delSld modSld addSection modSection">
      <pc:chgData name="Adam Sepulveda" userId="7a014148798c5b56" providerId="LiveId" clId="{EB557B4A-6FA1-49DF-92E2-0BFAC5F1AB11}" dt="2021-07-26T14:11:09.119" v="2865" actId="14100"/>
      <pc:docMkLst>
        <pc:docMk/>
      </pc:docMkLst>
      <pc:sldChg chg="modSp">
        <pc:chgData name="Adam Sepulveda" userId="7a014148798c5b56" providerId="LiveId" clId="{EB557B4A-6FA1-49DF-92E2-0BFAC5F1AB11}" dt="2021-07-25T21:06:12.532" v="343"/>
        <pc:sldMkLst>
          <pc:docMk/>
          <pc:sldMk cId="2583184749" sldId="256"/>
        </pc:sldMkLst>
        <pc:spChg chg="mod">
          <ac:chgData name="Adam Sepulveda" userId="7a014148798c5b56" providerId="LiveId" clId="{EB557B4A-6FA1-49DF-92E2-0BFAC5F1AB11}" dt="2021-07-25T21:06:12.532" v="343"/>
          <ac:spMkLst>
            <pc:docMk/>
            <pc:sldMk cId="2583184749" sldId="256"/>
            <ac:spMk id="2" creationId="{51735AAA-56AA-EA41-A5D2-B2D4BD673579}"/>
          </ac:spMkLst>
        </pc:spChg>
        <pc:spChg chg="mod">
          <ac:chgData name="Adam Sepulveda" userId="7a014148798c5b56" providerId="LiveId" clId="{EB557B4A-6FA1-49DF-92E2-0BFAC5F1AB11}" dt="2021-07-25T21:06:12.532" v="343"/>
          <ac:spMkLst>
            <pc:docMk/>
            <pc:sldMk cId="2583184749" sldId="256"/>
            <ac:spMk id="3" creationId="{CDF7E88C-DDEB-C247-A02C-75E4B7C15942}"/>
          </ac:spMkLst>
        </pc:spChg>
      </pc:sldChg>
      <pc:sldChg chg="addSp delSp modSp mod">
        <pc:chgData name="Adam Sepulveda" userId="7a014148798c5b56" providerId="LiveId" clId="{EB557B4A-6FA1-49DF-92E2-0BFAC5F1AB11}" dt="2021-07-26T09:33:58.457" v="1759" actId="1076"/>
        <pc:sldMkLst>
          <pc:docMk/>
          <pc:sldMk cId="3139352249" sldId="257"/>
        </pc:sldMkLst>
        <pc:spChg chg="mod">
          <ac:chgData name="Adam Sepulveda" userId="7a014148798c5b56" providerId="LiveId" clId="{EB557B4A-6FA1-49DF-92E2-0BFAC5F1AB11}" dt="2021-07-26T05:03:35.812" v="919" actId="20577"/>
          <ac:spMkLst>
            <pc:docMk/>
            <pc:sldMk cId="3139352249" sldId="257"/>
            <ac:spMk id="2" creationId="{93ABFD85-0EBE-3B4B-8202-18D0E508997D}"/>
          </ac:spMkLst>
        </pc:spChg>
        <pc:spChg chg="mod">
          <ac:chgData name="Adam Sepulveda" userId="7a014148798c5b56" providerId="LiveId" clId="{EB557B4A-6FA1-49DF-92E2-0BFAC5F1AB11}" dt="2021-07-26T09:33:50.381" v="1758" actId="20577"/>
          <ac:spMkLst>
            <pc:docMk/>
            <pc:sldMk cId="3139352249" sldId="257"/>
            <ac:spMk id="3" creationId="{E3481C0C-D2EC-7C49-BF0B-0F4AAA021DF4}"/>
          </ac:spMkLst>
        </pc:spChg>
        <pc:graphicFrameChg chg="add del mod">
          <ac:chgData name="Adam Sepulveda" userId="7a014148798c5b56" providerId="LiveId" clId="{EB557B4A-6FA1-49DF-92E2-0BFAC5F1AB11}" dt="2021-07-26T00:02:16.325" v="874"/>
          <ac:graphicFrameMkLst>
            <pc:docMk/>
            <pc:sldMk cId="3139352249" sldId="257"/>
            <ac:graphicFrameMk id="12" creationId="{E93090F4-3785-45AA-B7D9-FAF56A3D24D8}"/>
          </ac:graphicFrameMkLst>
        </pc:graphicFrameChg>
        <pc:picChg chg="add del mod">
          <ac:chgData name="Adam Sepulveda" userId="7a014148798c5b56" providerId="LiveId" clId="{EB557B4A-6FA1-49DF-92E2-0BFAC5F1AB11}" dt="2021-07-25T23:32:30.143" v="523" actId="478"/>
          <ac:picMkLst>
            <pc:docMk/>
            <pc:sldMk cId="3139352249" sldId="257"/>
            <ac:picMk id="5" creationId="{DF12978E-5B59-4D01-A24F-E36A75DC7ED6}"/>
          </ac:picMkLst>
        </pc:picChg>
        <pc:picChg chg="add del mod">
          <ac:chgData name="Adam Sepulveda" userId="7a014148798c5b56" providerId="LiveId" clId="{EB557B4A-6FA1-49DF-92E2-0BFAC5F1AB11}" dt="2021-07-25T23:32:29.462" v="522" actId="478"/>
          <ac:picMkLst>
            <pc:docMk/>
            <pc:sldMk cId="3139352249" sldId="257"/>
            <ac:picMk id="7" creationId="{8138CD65-FC76-463A-A34B-F8138B0E16DF}"/>
          </ac:picMkLst>
        </pc:picChg>
        <pc:picChg chg="add del mod">
          <ac:chgData name="Adam Sepulveda" userId="7a014148798c5b56" providerId="LiveId" clId="{EB557B4A-6FA1-49DF-92E2-0BFAC5F1AB11}" dt="2021-07-25T23:33:45.950" v="530" actId="478"/>
          <ac:picMkLst>
            <pc:docMk/>
            <pc:sldMk cId="3139352249" sldId="257"/>
            <ac:picMk id="9" creationId="{7F6183CD-F892-4117-8B45-8A32F94258E7}"/>
          </ac:picMkLst>
        </pc:picChg>
        <pc:picChg chg="add mod">
          <ac:chgData name="Adam Sepulveda" userId="7a014148798c5b56" providerId="LiveId" clId="{EB557B4A-6FA1-49DF-92E2-0BFAC5F1AB11}" dt="2021-07-26T09:33:58.457" v="1759" actId="1076"/>
          <ac:picMkLst>
            <pc:docMk/>
            <pc:sldMk cId="3139352249" sldId="257"/>
            <ac:picMk id="11" creationId="{0E84555C-FF7D-4714-AA77-C323DE5D8830}"/>
          </ac:picMkLst>
        </pc:picChg>
        <pc:picChg chg="add del mod">
          <ac:chgData name="Adam Sepulveda" userId="7a014148798c5b56" providerId="LiveId" clId="{EB557B4A-6FA1-49DF-92E2-0BFAC5F1AB11}" dt="2021-07-25T20:27:30.637" v="5"/>
          <ac:picMkLst>
            <pc:docMk/>
            <pc:sldMk cId="3139352249" sldId="257"/>
            <ac:picMk id="1026" creationId="{A5335A6D-3A55-42EB-8D74-FB384A214756}"/>
          </ac:picMkLst>
        </pc:picChg>
        <pc:picChg chg="add del mod">
          <ac:chgData name="Adam Sepulveda" userId="7a014148798c5b56" providerId="LiveId" clId="{EB557B4A-6FA1-49DF-92E2-0BFAC5F1AB11}" dt="2021-07-25T23:41:26.578" v="615"/>
          <ac:picMkLst>
            <pc:docMk/>
            <pc:sldMk cId="3139352249" sldId="257"/>
            <ac:picMk id="2050" creationId="{897CD809-428A-44E4-A89A-7BD17A9567AC}"/>
          </ac:picMkLst>
        </pc:picChg>
        <pc:picChg chg="add del mod">
          <ac:chgData name="Adam Sepulveda" userId="7a014148798c5b56" providerId="LiveId" clId="{EB557B4A-6FA1-49DF-92E2-0BFAC5F1AB11}" dt="2021-07-25T23:42:42.304" v="625" actId="478"/>
          <ac:picMkLst>
            <pc:docMk/>
            <pc:sldMk cId="3139352249" sldId="257"/>
            <ac:picMk id="2052" creationId="{B370B536-EF81-4E45-8BB2-BC14647180CF}"/>
          </ac:picMkLst>
        </pc:picChg>
        <pc:picChg chg="add del mod">
          <ac:chgData name="Adam Sepulveda" userId="7a014148798c5b56" providerId="LiveId" clId="{EB557B4A-6FA1-49DF-92E2-0BFAC5F1AB11}" dt="2021-07-26T00:02:16.325" v="874"/>
          <ac:picMkLst>
            <pc:docMk/>
            <pc:sldMk cId="3139352249" sldId="257"/>
            <ac:picMk id="2054" creationId="{A5786257-5235-4A14-9163-110D5862F7A4}"/>
          </ac:picMkLst>
        </pc:picChg>
      </pc:sldChg>
      <pc:sldChg chg="delSp modSp new del mod">
        <pc:chgData name="Adam Sepulveda" userId="7a014148798c5b56" providerId="LiveId" clId="{EB557B4A-6FA1-49DF-92E2-0BFAC5F1AB11}" dt="2021-07-26T09:46:41.779" v="1966" actId="47"/>
        <pc:sldMkLst>
          <pc:docMk/>
          <pc:sldMk cId="2520659933" sldId="258"/>
        </pc:sldMkLst>
        <pc:spChg chg="del">
          <ac:chgData name="Adam Sepulveda" userId="7a014148798c5b56" providerId="LiveId" clId="{EB557B4A-6FA1-49DF-92E2-0BFAC5F1AB11}" dt="2021-07-25T20:28:51.927" v="7" actId="478"/>
          <ac:spMkLst>
            <pc:docMk/>
            <pc:sldMk cId="2520659933" sldId="258"/>
            <ac:spMk id="2" creationId="{52F831BA-AD0B-4717-924F-197E01F9D30D}"/>
          </ac:spMkLst>
        </pc:spChg>
        <pc:spChg chg="mod">
          <ac:chgData name="Adam Sepulveda" userId="7a014148798c5b56" providerId="LiveId" clId="{EB557B4A-6FA1-49DF-92E2-0BFAC5F1AB11}" dt="2021-07-25T20:47:55.101" v="75" actId="20577"/>
          <ac:spMkLst>
            <pc:docMk/>
            <pc:sldMk cId="2520659933" sldId="258"/>
            <ac:spMk id="3" creationId="{BAF6DAA2-AA0D-4618-ABEB-4E52D5F2BDC5}"/>
          </ac:spMkLst>
        </pc:spChg>
      </pc:sldChg>
      <pc:sldChg chg="addSp modSp new mod">
        <pc:chgData name="Adam Sepulveda" userId="7a014148798c5b56" providerId="LiveId" clId="{EB557B4A-6FA1-49DF-92E2-0BFAC5F1AB11}" dt="2021-07-26T09:31:19.342" v="1697" actId="20577"/>
        <pc:sldMkLst>
          <pc:docMk/>
          <pc:sldMk cId="162726034" sldId="259"/>
        </pc:sldMkLst>
        <pc:spChg chg="mod">
          <ac:chgData name="Adam Sepulveda" userId="7a014148798c5b56" providerId="LiveId" clId="{EB557B4A-6FA1-49DF-92E2-0BFAC5F1AB11}" dt="2021-07-26T09:31:19.342" v="1697" actId="20577"/>
          <ac:spMkLst>
            <pc:docMk/>
            <pc:sldMk cId="162726034" sldId="259"/>
            <ac:spMk id="2" creationId="{7BF729AC-369E-43D9-993F-AD3C36D50C2D}"/>
          </ac:spMkLst>
        </pc:spChg>
        <pc:spChg chg="mod">
          <ac:chgData name="Adam Sepulveda" userId="7a014148798c5b56" providerId="LiveId" clId="{EB557B4A-6FA1-49DF-92E2-0BFAC5F1AB11}" dt="2021-07-26T05:42:30.125" v="1583" actId="20577"/>
          <ac:spMkLst>
            <pc:docMk/>
            <pc:sldMk cId="162726034" sldId="259"/>
            <ac:spMk id="3" creationId="{00B0D81C-8E4B-4EBE-B140-6E7661AED6FD}"/>
          </ac:spMkLst>
        </pc:spChg>
        <pc:picChg chg="add mod">
          <ac:chgData name="Adam Sepulveda" userId="7a014148798c5b56" providerId="LiveId" clId="{EB557B4A-6FA1-49DF-92E2-0BFAC5F1AB11}" dt="2021-07-26T05:42:37.165" v="1584" actId="1076"/>
          <ac:picMkLst>
            <pc:docMk/>
            <pc:sldMk cId="162726034" sldId="259"/>
            <ac:picMk id="3074" creationId="{1D574201-AFC4-48E8-9978-2D56DC33A0D1}"/>
          </ac:picMkLst>
        </pc:picChg>
      </pc:sldChg>
      <pc:sldChg chg="addSp delSp modSp new del mod setBg chgLayout">
        <pc:chgData name="Adam Sepulveda" userId="7a014148798c5b56" providerId="LiveId" clId="{EB557B4A-6FA1-49DF-92E2-0BFAC5F1AB11}" dt="2021-07-25T21:06:26.280" v="345" actId="2696"/>
        <pc:sldMkLst>
          <pc:docMk/>
          <pc:sldMk cId="3025080957" sldId="259"/>
        </pc:sldMkLst>
        <pc:spChg chg="mod ord">
          <ac:chgData name="Adam Sepulveda" userId="7a014148798c5b56" providerId="LiveId" clId="{EB557B4A-6FA1-49DF-92E2-0BFAC5F1AB11}" dt="2021-07-25T21:06:22.607" v="344" actId="6264"/>
          <ac:spMkLst>
            <pc:docMk/>
            <pc:sldMk cId="3025080957" sldId="259"/>
            <ac:spMk id="2" creationId="{7D16F7CC-DAEB-4D28-AC58-85C3F7B12163}"/>
          </ac:spMkLst>
        </pc:spChg>
        <pc:spChg chg="del mod">
          <ac:chgData name="Adam Sepulveda" userId="7a014148798c5b56" providerId="LiveId" clId="{EB557B4A-6FA1-49DF-92E2-0BFAC5F1AB11}" dt="2021-07-25T21:06:22.607" v="344" actId="6264"/>
          <ac:spMkLst>
            <pc:docMk/>
            <pc:sldMk cId="3025080957" sldId="259"/>
            <ac:spMk id="3" creationId="{D03BA3BB-2F8C-48D0-82DC-BD49046EAFCD}"/>
          </ac:spMkLst>
        </pc:spChg>
        <pc:spChg chg="add del mod">
          <ac:chgData name="Adam Sepulveda" userId="7a014148798c5b56" providerId="LiveId" clId="{EB557B4A-6FA1-49DF-92E2-0BFAC5F1AB11}" dt="2021-07-25T21:06:22.607" v="344" actId="6264"/>
          <ac:spMkLst>
            <pc:docMk/>
            <pc:sldMk cId="3025080957" sldId="259"/>
            <ac:spMk id="4" creationId="{396629DA-CB5D-4E4B-ABC9-8F33981D99DD}"/>
          </ac:spMkLst>
        </pc:spChg>
        <pc:spChg chg="add mod ord">
          <ac:chgData name="Adam Sepulveda" userId="7a014148798c5b56" providerId="LiveId" clId="{EB557B4A-6FA1-49DF-92E2-0BFAC5F1AB11}" dt="2021-07-25T21:06:22.607" v="344" actId="6264"/>
          <ac:spMkLst>
            <pc:docMk/>
            <pc:sldMk cId="3025080957" sldId="259"/>
            <ac:spMk id="5" creationId="{DA12BAB1-5F8E-467B-8436-FC7D19E7954F}"/>
          </ac:spMkLst>
        </pc:spChg>
        <pc:picChg chg="add del mod">
          <ac:chgData name="Adam Sepulveda" userId="7a014148798c5b56" providerId="LiveId" clId="{EB557B4A-6FA1-49DF-92E2-0BFAC5F1AB11}" dt="2021-07-25T21:04:07.228" v="268" actId="478"/>
          <ac:picMkLst>
            <pc:docMk/>
            <pc:sldMk cId="3025080957" sldId="259"/>
            <ac:picMk id="1026" creationId="{F8F62B1F-7DFB-4EC3-B653-354EE754DB61}"/>
          </ac:picMkLst>
        </pc:picChg>
      </pc:sldChg>
      <pc:sldChg chg="addSp delSp modSp new mod chgLayout">
        <pc:chgData name="Adam Sepulveda" userId="7a014148798c5b56" providerId="LiveId" clId="{EB557B4A-6FA1-49DF-92E2-0BFAC5F1AB11}" dt="2021-07-26T09:52:13.961" v="1974" actId="1076"/>
        <pc:sldMkLst>
          <pc:docMk/>
          <pc:sldMk cId="3847445643" sldId="260"/>
        </pc:sldMkLst>
        <pc:spChg chg="del">
          <ac:chgData name="Adam Sepulveda" userId="7a014148798c5b56" providerId="LiveId" clId="{EB557B4A-6FA1-49DF-92E2-0BFAC5F1AB11}" dt="2021-07-26T09:25:59.529" v="1655" actId="700"/>
          <ac:spMkLst>
            <pc:docMk/>
            <pc:sldMk cId="3847445643" sldId="260"/>
            <ac:spMk id="2" creationId="{BC7BFF0C-3599-4C6E-AAEB-DB7AB11F7923}"/>
          </ac:spMkLst>
        </pc:spChg>
        <pc:spChg chg="add del">
          <ac:chgData name="Adam Sepulveda" userId="7a014148798c5b56" providerId="LiveId" clId="{EB557B4A-6FA1-49DF-92E2-0BFAC5F1AB11}" dt="2021-07-25T23:25:40.608" v="491" actId="3680"/>
          <ac:spMkLst>
            <pc:docMk/>
            <pc:sldMk cId="3847445643" sldId="260"/>
            <ac:spMk id="3" creationId="{8A0BA436-2D18-4AE3-BE4C-934A1D4ECBC4}"/>
          </ac:spMkLst>
        </pc:spChg>
        <pc:spChg chg="add mod ord">
          <ac:chgData name="Adam Sepulveda" userId="7a014148798c5b56" providerId="LiveId" clId="{EB557B4A-6FA1-49DF-92E2-0BFAC5F1AB11}" dt="2021-07-26T09:40:58.238" v="1913" actId="20577"/>
          <ac:spMkLst>
            <pc:docMk/>
            <pc:sldMk cId="3847445643" sldId="260"/>
            <ac:spMk id="3" creationId="{B27F02D5-CEEE-4813-B988-AB615F564CF4}"/>
          </ac:spMkLst>
        </pc:spChg>
        <pc:graphicFrameChg chg="add del mod ord modGraphic">
          <ac:chgData name="Adam Sepulveda" userId="7a014148798c5b56" providerId="LiveId" clId="{EB557B4A-6FA1-49DF-92E2-0BFAC5F1AB11}" dt="2021-07-25T23:24:47.846" v="490" actId="3680"/>
          <ac:graphicFrameMkLst>
            <pc:docMk/>
            <pc:sldMk cId="3847445643" sldId="260"/>
            <ac:graphicFrameMk id="4" creationId="{106770A1-D8D7-4F94-AAAB-296E6DA06EFB}"/>
          </ac:graphicFrameMkLst>
        </pc:graphicFrameChg>
        <pc:graphicFrameChg chg="add mod ord modGraphic">
          <ac:chgData name="Adam Sepulveda" userId="7a014148798c5b56" providerId="LiveId" clId="{EB557B4A-6FA1-49DF-92E2-0BFAC5F1AB11}" dt="2021-07-26T09:52:13.961" v="1974" actId="1076"/>
          <ac:graphicFrameMkLst>
            <pc:docMk/>
            <pc:sldMk cId="3847445643" sldId="260"/>
            <ac:graphicFrameMk id="5" creationId="{BEF05EC9-C6B0-4947-ABAB-628FE7137736}"/>
          </ac:graphicFrameMkLst>
        </pc:graphicFrameChg>
      </pc:sldChg>
      <pc:sldChg chg="addSp modSp new mod">
        <pc:chgData name="Adam Sepulveda" userId="7a014148798c5b56" providerId="LiveId" clId="{EB557B4A-6FA1-49DF-92E2-0BFAC5F1AB11}" dt="2021-07-26T09:51:45.019" v="1973" actId="20577"/>
        <pc:sldMkLst>
          <pc:docMk/>
          <pc:sldMk cId="2727445332" sldId="261"/>
        </pc:sldMkLst>
        <pc:spChg chg="mod">
          <ac:chgData name="Adam Sepulveda" userId="7a014148798c5b56" providerId="LiveId" clId="{EB557B4A-6FA1-49DF-92E2-0BFAC5F1AB11}" dt="2021-07-26T05:48:10.253" v="1614" actId="20577"/>
          <ac:spMkLst>
            <pc:docMk/>
            <pc:sldMk cId="2727445332" sldId="261"/>
            <ac:spMk id="2" creationId="{1340E112-75BB-431D-8DDA-93B123FDBFCA}"/>
          </ac:spMkLst>
        </pc:spChg>
        <pc:spChg chg="mod">
          <ac:chgData name="Adam Sepulveda" userId="7a014148798c5b56" providerId="LiveId" clId="{EB557B4A-6FA1-49DF-92E2-0BFAC5F1AB11}" dt="2021-07-26T09:51:45.019" v="1973" actId="20577"/>
          <ac:spMkLst>
            <pc:docMk/>
            <pc:sldMk cId="2727445332" sldId="261"/>
            <ac:spMk id="3" creationId="{0A8250F6-1BFA-48BB-B356-F58F862B9EBF}"/>
          </ac:spMkLst>
        </pc:spChg>
        <pc:graphicFrameChg chg="add mod modGraphic">
          <ac:chgData name="Adam Sepulveda" userId="7a014148798c5b56" providerId="LiveId" clId="{EB557B4A-6FA1-49DF-92E2-0BFAC5F1AB11}" dt="2021-07-26T09:29:55.715" v="1671" actId="14100"/>
          <ac:graphicFrameMkLst>
            <pc:docMk/>
            <pc:sldMk cId="2727445332" sldId="261"/>
            <ac:graphicFrameMk id="4" creationId="{5EE4DF3A-7B37-4970-AABF-FC188FD9FC08}"/>
          </ac:graphicFrameMkLst>
        </pc:graphicFrameChg>
      </pc:sldChg>
      <pc:sldChg chg="modSp new mod">
        <pc:chgData name="Adam Sepulveda" userId="7a014148798c5b56" providerId="LiveId" clId="{EB557B4A-6FA1-49DF-92E2-0BFAC5F1AB11}" dt="2021-07-26T13:41:52.950" v="2721" actId="20577"/>
        <pc:sldMkLst>
          <pc:docMk/>
          <pc:sldMk cId="1231530609" sldId="262"/>
        </pc:sldMkLst>
        <pc:spChg chg="mod">
          <ac:chgData name="Adam Sepulveda" userId="7a014148798c5b56" providerId="LiveId" clId="{EB557B4A-6FA1-49DF-92E2-0BFAC5F1AB11}" dt="2021-07-26T05:38:42.136" v="1490" actId="20577"/>
          <ac:spMkLst>
            <pc:docMk/>
            <pc:sldMk cId="1231530609" sldId="262"/>
            <ac:spMk id="2" creationId="{D1BD777A-FB9D-449A-ADFD-89751CA7DE76}"/>
          </ac:spMkLst>
        </pc:spChg>
        <pc:spChg chg="mod">
          <ac:chgData name="Adam Sepulveda" userId="7a014148798c5b56" providerId="LiveId" clId="{EB557B4A-6FA1-49DF-92E2-0BFAC5F1AB11}" dt="2021-07-26T13:41:52.950" v="2721" actId="20577"/>
          <ac:spMkLst>
            <pc:docMk/>
            <pc:sldMk cId="1231530609" sldId="262"/>
            <ac:spMk id="3" creationId="{50BDEC6F-8F7C-445B-B4BF-B823C1C2D05B}"/>
          </ac:spMkLst>
        </pc:spChg>
      </pc:sldChg>
      <pc:sldChg chg="modSp new del mod">
        <pc:chgData name="Adam Sepulveda" userId="7a014148798c5b56" providerId="LiveId" clId="{EB557B4A-6FA1-49DF-92E2-0BFAC5F1AB11}" dt="2021-07-26T09:51:12.295" v="1970" actId="47"/>
        <pc:sldMkLst>
          <pc:docMk/>
          <pc:sldMk cId="2026656155" sldId="263"/>
        </pc:sldMkLst>
        <pc:spChg chg="mod">
          <ac:chgData name="Adam Sepulveda" userId="7a014148798c5b56" providerId="LiveId" clId="{EB557B4A-6FA1-49DF-92E2-0BFAC5F1AB11}" dt="2021-07-26T09:43:07.546" v="1931" actId="20577"/>
          <ac:spMkLst>
            <pc:docMk/>
            <pc:sldMk cId="2026656155" sldId="263"/>
            <ac:spMk id="2" creationId="{BFAB1512-A195-4168-9640-702A080C8DD4}"/>
          </ac:spMkLst>
        </pc:spChg>
      </pc:sldChg>
      <pc:sldChg chg="addSp delSp modSp new mod modClrScheme chgLayout">
        <pc:chgData name="Adam Sepulveda" userId="7a014148798c5b56" providerId="LiveId" clId="{EB557B4A-6FA1-49DF-92E2-0BFAC5F1AB11}" dt="2021-07-26T10:34:24.003" v="2574" actId="1076"/>
        <pc:sldMkLst>
          <pc:docMk/>
          <pc:sldMk cId="2334925515" sldId="264"/>
        </pc:sldMkLst>
        <pc:spChg chg="mod ord">
          <ac:chgData name="Adam Sepulveda" userId="7a014148798c5b56" providerId="LiveId" clId="{EB557B4A-6FA1-49DF-92E2-0BFAC5F1AB11}" dt="2021-07-26T10:18:02.948" v="2014" actId="700"/>
          <ac:spMkLst>
            <pc:docMk/>
            <pc:sldMk cId="2334925515" sldId="264"/>
            <ac:spMk id="2" creationId="{58270663-A2A8-4122-9204-FC273B372608}"/>
          </ac:spMkLst>
        </pc:spChg>
        <pc:spChg chg="mod ord">
          <ac:chgData name="Adam Sepulveda" userId="7a014148798c5b56" providerId="LiveId" clId="{EB557B4A-6FA1-49DF-92E2-0BFAC5F1AB11}" dt="2021-07-26T10:32:50.057" v="2565" actId="15"/>
          <ac:spMkLst>
            <pc:docMk/>
            <pc:sldMk cId="2334925515" sldId="264"/>
            <ac:spMk id="3" creationId="{3C12C68D-BA70-469C-9E72-7679F624FB8F}"/>
          </ac:spMkLst>
        </pc:spChg>
        <pc:spChg chg="del mod ord">
          <ac:chgData name="Adam Sepulveda" userId="7a014148798c5b56" providerId="LiveId" clId="{EB557B4A-6FA1-49DF-92E2-0BFAC5F1AB11}" dt="2021-07-26T10:18:12.170" v="2019" actId="478"/>
          <ac:spMkLst>
            <pc:docMk/>
            <pc:sldMk cId="2334925515" sldId="264"/>
            <ac:spMk id="4" creationId="{05AD44D6-EBB8-49D9-A5C8-4CF2D7E4B7BC}"/>
          </ac:spMkLst>
        </pc:spChg>
        <pc:picChg chg="add mod">
          <ac:chgData name="Adam Sepulveda" userId="7a014148798c5b56" providerId="LiveId" clId="{EB557B4A-6FA1-49DF-92E2-0BFAC5F1AB11}" dt="2021-07-26T10:27:37.245" v="2346" actId="1076"/>
          <ac:picMkLst>
            <pc:docMk/>
            <pc:sldMk cId="2334925515" sldId="264"/>
            <ac:picMk id="6" creationId="{C2849FE3-7456-44C9-A932-8CE4FEA3CFD0}"/>
          </ac:picMkLst>
        </pc:picChg>
        <pc:picChg chg="add mod">
          <ac:chgData name="Adam Sepulveda" userId="7a014148798c5b56" providerId="LiveId" clId="{EB557B4A-6FA1-49DF-92E2-0BFAC5F1AB11}" dt="2021-07-26T10:34:24.003" v="2574" actId="1076"/>
          <ac:picMkLst>
            <pc:docMk/>
            <pc:sldMk cId="2334925515" sldId="264"/>
            <ac:picMk id="8" creationId="{71E7B340-5D3A-440D-9A9E-27752F90AF93}"/>
          </ac:picMkLst>
        </pc:picChg>
      </pc:sldChg>
      <pc:sldChg chg="addSp delSp modSp new mod modClrScheme chgLayout">
        <pc:chgData name="Adam Sepulveda" userId="7a014148798c5b56" providerId="LiveId" clId="{EB557B4A-6FA1-49DF-92E2-0BFAC5F1AB11}" dt="2021-07-26T14:11:09.119" v="2865" actId="14100"/>
        <pc:sldMkLst>
          <pc:docMk/>
          <pc:sldMk cId="1919569632" sldId="265"/>
        </pc:sldMkLst>
        <pc:spChg chg="del mod ord">
          <ac:chgData name="Adam Sepulveda" userId="7a014148798c5b56" providerId="LiveId" clId="{EB557B4A-6FA1-49DF-92E2-0BFAC5F1AB11}" dt="2021-07-26T09:46:53.576" v="1968" actId="700"/>
          <ac:spMkLst>
            <pc:docMk/>
            <pc:sldMk cId="1919569632" sldId="265"/>
            <ac:spMk id="2" creationId="{4FB98D0F-3FD9-477A-855F-8895945464D9}"/>
          </ac:spMkLst>
        </pc:spChg>
        <pc:spChg chg="del mod ord">
          <ac:chgData name="Adam Sepulveda" userId="7a014148798c5b56" providerId="LiveId" clId="{EB557B4A-6FA1-49DF-92E2-0BFAC5F1AB11}" dt="2021-07-26T09:46:53.576" v="1968" actId="700"/>
          <ac:spMkLst>
            <pc:docMk/>
            <pc:sldMk cId="1919569632" sldId="265"/>
            <ac:spMk id="3" creationId="{FEBBF131-E1B4-4727-94C0-5C084CA95B5C}"/>
          </ac:spMkLst>
        </pc:spChg>
        <pc:spChg chg="del">
          <ac:chgData name="Adam Sepulveda" userId="7a014148798c5b56" providerId="LiveId" clId="{EB557B4A-6FA1-49DF-92E2-0BFAC5F1AB11}" dt="2021-07-26T09:46:53.576" v="1968" actId="700"/>
          <ac:spMkLst>
            <pc:docMk/>
            <pc:sldMk cId="1919569632" sldId="265"/>
            <ac:spMk id="4" creationId="{B436DB29-C446-4709-833C-173970C9A5F0}"/>
          </ac:spMkLst>
        </pc:spChg>
        <pc:spChg chg="add mod ord">
          <ac:chgData name="Adam Sepulveda" userId="7a014148798c5b56" providerId="LiveId" clId="{EB557B4A-6FA1-49DF-92E2-0BFAC5F1AB11}" dt="2021-07-26T10:36:33.876" v="2589" actId="20577"/>
          <ac:spMkLst>
            <pc:docMk/>
            <pc:sldMk cId="1919569632" sldId="265"/>
            <ac:spMk id="5" creationId="{F6700AA3-1481-4B05-A9AE-07961030C86A}"/>
          </ac:spMkLst>
        </pc:spChg>
        <pc:spChg chg="add mod ord">
          <ac:chgData name="Adam Sepulveda" userId="7a014148798c5b56" providerId="LiveId" clId="{EB557B4A-6FA1-49DF-92E2-0BFAC5F1AB11}" dt="2021-07-26T14:11:09.119" v="2865" actId="14100"/>
          <ac:spMkLst>
            <pc:docMk/>
            <pc:sldMk cId="1919569632" sldId="265"/>
            <ac:spMk id="6" creationId="{B5C0BCFD-5B62-4C6C-91E0-5BB69D2F943C}"/>
          </ac:spMkLst>
        </pc:spChg>
      </pc:sldChg>
      <pc:sldChg chg="new del">
        <pc:chgData name="Adam Sepulveda" userId="7a014148798c5b56" providerId="LiveId" clId="{EB557B4A-6FA1-49DF-92E2-0BFAC5F1AB11}" dt="2021-07-26T10:38:34.109" v="2634" actId="47"/>
        <pc:sldMkLst>
          <pc:docMk/>
          <pc:sldMk cId="2778931455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EC0F-6B90-6841-B2F1-6921E502C9A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A64F-DA5A-B143-BFC7-F885525D86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50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EC0F-6B90-6841-B2F1-6921E502C9A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A64F-DA5A-B143-BFC7-F885525D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9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EC0F-6B90-6841-B2F1-6921E502C9A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A64F-DA5A-B143-BFC7-F885525D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0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EC0F-6B90-6841-B2F1-6921E502C9A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A64F-DA5A-B143-BFC7-F885525D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2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EC0F-6B90-6841-B2F1-6921E502C9A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A64F-DA5A-B143-BFC7-F885525D86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3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EC0F-6B90-6841-B2F1-6921E502C9A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A64F-DA5A-B143-BFC7-F885525D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9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EC0F-6B90-6841-B2F1-6921E502C9A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A64F-DA5A-B143-BFC7-F885525D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40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EC0F-6B90-6841-B2F1-6921E502C9A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A64F-DA5A-B143-BFC7-F885525D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9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EC0F-6B90-6841-B2F1-6921E502C9A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A64F-DA5A-B143-BFC7-F885525D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53EC0F-6B90-6841-B2F1-6921E502C9A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40A64F-DA5A-B143-BFC7-F885525D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755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EC0F-6B90-6841-B2F1-6921E502C9A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A64F-DA5A-B143-BFC7-F885525D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8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53EC0F-6B90-6841-B2F1-6921E502C9A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40A64F-DA5A-B143-BFC7-F885525D868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44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csharp/csharp-data-types" TargetMode="External"/><Relationship Id="rId2" Type="http://schemas.openxmlformats.org/officeDocument/2006/relationships/hyperlink" Target="https://www.javatpoint.com/csharp-data-typ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csharp/tour-of-csharp/features#delegates-and-lambda-expressions" TargetMode="External"/><Relationship Id="rId5" Type="http://schemas.openxmlformats.org/officeDocument/2006/relationships/hyperlink" Target="https://docs.microsoft.com/en-us/dotnet/csharp/language-reference/builtin-types/struct" TargetMode="External"/><Relationship Id="rId4" Type="http://schemas.openxmlformats.org/officeDocument/2006/relationships/hyperlink" Target="https://docs.microsoft.com/en-us/dotnet/csharp/fundamentals/typ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5AAA-56AA-EA41-A5D2-B2D4BD673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Types in C#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7E88C-DDEB-C247-A02C-75E4B7C15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Adam Sepulveda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8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FD85-0EBE-3B4B-8202-18D0E508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1C0C-D2EC-7C49-BF0B-0F4AAA021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1715"/>
            <a:ext cx="7009975" cy="21959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C# is strongly typed, </a:t>
            </a:r>
          </a:p>
          <a:p>
            <a:pPr lvl="1"/>
            <a:r>
              <a:rPr lang="en-US" dirty="0"/>
              <a:t>Every variable must have a data type declared.</a:t>
            </a:r>
          </a:p>
          <a:p>
            <a:r>
              <a:rPr lang="en-US" dirty="0"/>
              <a:t>Datatypes are objects used to store different types of data temporarily</a:t>
            </a:r>
          </a:p>
          <a:p>
            <a:pPr lvl="1"/>
            <a:r>
              <a:rPr lang="en-US" dirty="0"/>
              <a:t>All data types are inherited from </a:t>
            </a:r>
            <a:r>
              <a:rPr lang="en-US" dirty="0" err="1"/>
              <a:t>System.Object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Ex. Int, string, float.</a:t>
            </a:r>
          </a:p>
          <a:p>
            <a:r>
              <a:rPr lang="en-US" dirty="0"/>
              <a:t>Types can be predefined or user defined.</a:t>
            </a:r>
          </a:p>
          <a:p>
            <a:r>
              <a:rPr lang="en-US" dirty="0"/>
              <a:t>The Following declares and initializes variables of different data types: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84555C-FF7D-4714-AA77-C323DE5D8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182006"/>
            <a:ext cx="3048425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5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29AC-369E-43D9-993F-AD3C36D5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Types of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0D81C-8E4B-4EBE-B140-6E7661AED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36770" cy="4023360"/>
          </a:xfrm>
        </p:spPr>
        <p:txBody>
          <a:bodyPr/>
          <a:lstStyle/>
          <a:p>
            <a:r>
              <a:rPr lang="en-US" dirty="0"/>
              <a:t>Value Data Type</a:t>
            </a:r>
          </a:p>
          <a:p>
            <a:pPr lvl="1"/>
            <a:r>
              <a:rPr lang="en-US" dirty="0"/>
              <a:t>Holds data within own memory</a:t>
            </a:r>
          </a:p>
          <a:p>
            <a:pPr lvl="1"/>
            <a:r>
              <a:rPr lang="en-US" dirty="0"/>
              <a:t>Integer and floating based (int, float, char, bool)</a:t>
            </a:r>
          </a:p>
          <a:p>
            <a:r>
              <a:rPr lang="en-US" dirty="0"/>
              <a:t>Reference Data Type</a:t>
            </a:r>
          </a:p>
          <a:p>
            <a:pPr lvl="1"/>
            <a:r>
              <a:rPr lang="en-US" dirty="0"/>
              <a:t>Contains reference to the data</a:t>
            </a:r>
          </a:p>
          <a:p>
            <a:pPr lvl="1"/>
            <a:r>
              <a:rPr lang="en-US" dirty="0"/>
              <a:t>Ex. object, string</a:t>
            </a:r>
          </a:p>
          <a:p>
            <a:r>
              <a:rPr lang="en-US" dirty="0"/>
              <a:t>Pointer Data Type</a:t>
            </a:r>
          </a:p>
          <a:p>
            <a:pPr lvl="1"/>
            <a:r>
              <a:rPr lang="en-US" dirty="0"/>
              <a:t>Uses pointer to store the memory address   of a value.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3074" name="Picture 2" descr="CSHRAP Data types 1">
            <a:extLst>
              <a:ext uri="{FF2B5EF4-FFF2-40B4-BE49-F238E27FC236}">
                <a16:creationId xmlns:a16="http://schemas.microsoft.com/office/drawing/2014/main" id="{1D574201-AFC4-48E8-9978-2D56DC33A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880" y="2196466"/>
            <a:ext cx="56388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2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E112-75BB-431D-8DDA-93B123FD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50F6-1BFA-48BB-B356-F58F862B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types are integer or floating based</a:t>
            </a:r>
          </a:p>
          <a:p>
            <a:r>
              <a:rPr lang="en-US" dirty="0"/>
              <a:t>C# supports both signed and unsigned literals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EE4DF3A-7B37-4970-AABF-FC188FD9FC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279284"/>
              </p:ext>
            </p:extLst>
          </p:nvPr>
        </p:nvGraphicFramePr>
        <p:xfrm>
          <a:off x="1097280" y="2685629"/>
          <a:ext cx="10058716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8537">
                  <a:extLst>
                    <a:ext uri="{9D8B030D-6E8A-4147-A177-3AD203B41FA5}">
                      <a16:colId xmlns:a16="http://schemas.microsoft.com/office/drawing/2014/main" val="68420465"/>
                    </a:ext>
                  </a:extLst>
                </a:gridCol>
                <a:gridCol w="2838450">
                  <a:extLst>
                    <a:ext uri="{9D8B030D-6E8A-4147-A177-3AD203B41FA5}">
                      <a16:colId xmlns:a16="http://schemas.microsoft.com/office/drawing/2014/main" val="4078969372"/>
                    </a:ext>
                  </a:extLst>
                </a:gridCol>
                <a:gridCol w="6221729">
                  <a:extLst>
                    <a:ext uri="{9D8B030D-6E8A-4147-A177-3AD203B41FA5}">
                      <a16:colId xmlns:a16="http://schemas.microsoft.com/office/drawing/2014/main" val="3936497580"/>
                    </a:ext>
                  </a:extLst>
                </a:gridCol>
              </a:tblGrid>
              <a:tr h="235596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588918"/>
                  </a:ext>
                </a:extLst>
              </a:tr>
              <a:tr h="235596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rgbClr val="414141"/>
                          </a:solidFill>
                          <a:effectLst/>
                        </a:rPr>
                        <a:t>Sbyte</a:t>
                      </a:r>
                      <a:endParaRPr lang="en-US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8-bit signed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494771"/>
                  </a:ext>
                </a:extLst>
              </a:tr>
              <a:tr h="23559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16-bit signed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-32,768 to 32,767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496047"/>
                  </a:ext>
                </a:extLst>
              </a:tr>
              <a:tr h="23559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32-bit signed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-2,147,483,648 to 2,147,483,647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98096"/>
                  </a:ext>
                </a:extLst>
              </a:tr>
              <a:tr h="23559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64-bit signed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-9,223,372,036,854,775,808 to 9,223,372,036,854,775,807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181556"/>
                  </a:ext>
                </a:extLst>
              </a:tr>
              <a:tr h="23559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8-bit unsigned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0 to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085021"/>
                  </a:ext>
                </a:extLst>
              </a:tr>
              <a:tr h="235596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rgbClr val="414141"/>
                          </a:solidFill>
                          <a:effectLst/>
                        </a:rPr>
                        <a:t>ushort</a:t>
                      </a:r>
                      <a:endParaRPr lang="en-US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16-bit unsigned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0 to 65,535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27538"/>
                  </a:ext>
                </a:extLst>
              </a:tr>
              <a:tr h="23559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uint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32-bit unsigned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0 to 4,294,967,295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821626"/>
                  </a:ext>
                </a:extLst>
              </a:tr>
              <a:tr h="235596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rgbClr val="414141"/>
                          </a:solidFill>
                          <a:effectLst/>
                        </a:rPr>
                        <a:t>ulong</a:t>
                      </a:r>
                      <a:endParaRPr lang="en-US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64-bit unsigned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0 to 18,446,744,073,709,551,615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101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44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7F02D5-CEEE-4813-B988-AB615F56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Data Types (Cont.)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EF05EC9-C6B0-4947-ABAB-628FE7137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342612"/>
              </p:ext>
            </p:extLst>
          </p:nvPr>
        </p:nvGraphicFramePr>
        <p:xfrm>
          <a:off x="1097282" y="2303463"/>
          <a:ext cx="10058398" cy="32234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8505">
                  <a:extLst>
                    <a:ext uri="{9D8B030D-6E8A-4147-A177-3AD203B41FA5}">
                      <a16:colId xmlns:a16="http://schemas.microsoft.com/office/drawing/2014/main" val="68420465"/>
                    </a:ext>
                  </a:extLst>
                </a:gridCol>
                <a:gridCol w="2792416">
                  <a:extLst>
                    <a:ext uri="{9D8B030D-6E8A-4147-A177-3AD203B41FA5}">
                      <a16:colId xmlns:a16="http://schemas.microsoft.com/office/drawing/2014/main" val="4078969372"/>
                    </a:ext>
                  </a:extLst>
                </a:gridCol>
                <a:gridCol w="6267477">
                  <a:extLst>
                    <a:ext uri="{9D8B030D-6E8A-4147-A177-3AD203B41FA5}">
                      <a16:colId xmlns:a16="http://schemas.microsoft.com/office/drawing/2014/main" val="3936497580"/>
                    </a:ext>
                  </a:extLst>
                </a:gridCol>
              </a:tblGrid>
              <a:tr h="571725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588918"/>
                  </a:ext>
                </a:extLst>
              </a:tr>
              <a:tr h="598753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16-bit single Unicode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Any valid character, e.g. a,*, \x0058 (hex), or\u0058 (Unicode)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494771"/>
                  </a:ext>
                </a:extLst>
              </a:tr>
              <a:tr h="346897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8-bit logical true/false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  <a:t>true</a:t>
                      </a:r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 or </a:t>
                      </a:r>
                      <a: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496047"/>
                  </a:ext>
                </a:extLst>
              </a:tr>
              <a:tr h="346897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32-bit Single-precision floating point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-3.402823e38 to 3.402823e38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98096"/>
                  </a:ext>
                </a:extLst>
              </a:tr>
              <a:tr h="346897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64-bit double-precision floating point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-1.79769313486232e308 to 1.79769313486232e308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181556"/>
                  </a:ext>
                </a:extLst>
              </a:tr>
              <a:tr h="346897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128-bit decimal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(+ or -)1.0 x 10e-28 to 7.9 x 10e28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463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44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0663-A2A8-4122-9204-FC273B37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(Enums and Structs)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2C68D-BA70-469C-9E72-7679F624F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</a:t>
            </a:r>
          </a:p>
          <a:p>
            <a:pPr lvl="1"/>
            <a:r>
              <a:rPr lang="en-US" dirty="0"/>
              <a:t>An enumeration type is a distinct type defined by a set named constants .</a:t>
            </a:r>
          </a:p>
          <a:p>
            <a:pPr lvl="1"/>
            <a:r>
              <a:rPr lang="en-US" dirty="0"/>
              <a:t>Each named constant has a underlying integral numeric type associated with it (default as int).Enum</a:t>
            </a:r>
          </a:p>
          <a:p>
            <a:pPr marL="292608" lvl="1">
              <a:buNone/>
            </a:pPr>
            <a:r>
              <a:rPr lang="en-US" sz="2000" dirty="0"/>
              <a:t>Struct</a:t>
            </a:r>
          </a:p>
          <a:p>
            <a:pPr marL="395478" lvl="1" indent="-285750"/>
            <a:r>
              <a:rPr lang="en-US" dirty="0"/>
              <a:t>A struct is a value type that can declare constants, fields, methods, properties, indexers, operators.</a:t>
            </a:r>
          </a:p>
          <a:p>
            <a:pPr marL="452628" lvl="1" indent="-342900"/>
            <a:r>
              <a:rPr lang="en-US" dirty="0"/>
              <a:t>Typically used to design small data-centric types that provide little behavior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849FE3-7456-44C9-A932-8CE4FEA3C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242577"/>
            <a:ext cx="2030931" cy="1727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E7B340-5D3A-440D-9A9E-27752F90A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85" y="2062151"/>
            <a:ext cx="4839521" cy="390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2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700AA3-1481-4B05-A9AE-07961030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0BCFD-5B62-4C6C-91E0-5BB69D2F9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912096" cy="4023360"/>
          </a:xfrm>
        </p:spPr>
        <p:txBody>
          <a:bodyPr/>
          <a:lstStyle/>
          <a:p>
            <a:r>
              <a:rPr lang="en-US" dirty="0"/>
              <a:t>Classes</a:t>
            </a:r>
          </a:p>
          <a:p>
            <a:pPr lvl="1"/>
            <a:r>
              <a:rPr lang="en-US" dirty="0"/>
              <a:t>Object (</a:t>
            </a:r>
            <a:r>
              <a:rPr lang="en-US" dirty="0" err="1"/>
              <a:t>System.Object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User-defined classes</a:t>
            </a:r>
          </a:p>
          <a:p>
            <a:r>
              <a:rPr lang="en-US" dirty="0"/>
              <a:t>Interfaces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Delegates</a:t>
            </a:r>
          </a:p>
          <a:p>
            <a:pPr lvl="1"/>
            <a:r>
              <a:rPr lang="en-US" dirty="0"/>
              <a:t>Represent references to methods.</a:t>
            </a:r>
          </a:p>
          <a:p>
            <a:pPr lvl="1"/>
            <a:r>
              <a:rPr lang="en-US" dirty="0"/>
              <a:t>Make it possible to treat methods as entities that can be assigned to variables and passed as parameters</a:t>
            </a:r>
          </a:p>
        </p:txBody>
      </p:sp>
    </p:spTree>
    <p:extLst>
      <p:ext uri="{BB962C8B-B14F-4D97-AF65-F5344CB8AC3E}">
        <p14:creationId xmlns:p14="http://schemas.microsoft.com/office/powerpoint/2010/main" val="191956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777A-FB9D-449A-ADFD-89751CA7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EC6F-8F7C-445B-B4BF-B823C1C2D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https://www.javatpoint.com/csharp-data-types</a:t>
            </a:r>
            <a:endParaRPr lang="en-US" dirty="0"/>
          </a:p>
          <a:p>
            <a:r>
              <a:rPr lang="en-US" dirty="0">
                <a:hlinkClick r:id="rId3"/>
              </a:rPr>
              <a:t>https://www.tutorialsteacher.com/csharp/csharp-data-types</a:t>
            </a:r>
            <a:endParaRPr lang="en-US" dirty="0"/>
          </a:p>
          <a:p>
            <a:r>
              <a:rPr lang="en-US" dirty="0">
                <a:hlinkClick r:id="rId4"/>
              </a:rPr>
              <a:t>https://docs.microsoft.com/en-us/dotnet/csharp/fundamentals/types/</a:t>
            </a:r>
            <a:endParaRPr lang="en-US" dirty="0"/>
          </a:p>
          <a:p>
            <a:r>
              <a:rPr lang="en-US" dirty="0">
                <a:hlinkClick r:id="rId5"/>
              </a:rPr>
              <a:t>https://docs.microsoft.com/en-us/dotnet/csharp/language-reference/builtin-types/struct</a:t>
            </a:r>
            <a:endParaRPr lang="en-US" dirty="0"/>
          </a:p>
          <a:p>
            <a:r>
              <a:rPr lang="en-US" dirty="0">
                <a:hlinkClick r:id="rId6"/>
              </a:rPr>
              <a:t>https://docs.microsoft.com/en-us/dotnet/csharp/tour-of-csharp/features#delegates-and-lambda-expressions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306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1783</TotalTime>
  <Words>474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Data Types in C#</vt:lpstr>
      <vt:lpstr>Data Types</vt:lpstr>
      <vt:lpstr>3 Types of Data Types</vt:lpstr>
      <vt:lpstr>Value Data Types</vt:lpstr>
      <vt:lpstr>Value Data Types (Cont.)</vt:lpstr>
      <vt:lpstr>Value Types (Enums and Structs)</vt:lpstr>
      <vt:lpstr>Reference Types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C#</dc:title>
  <dc:creator>Adam Sepulveda</dc:creator>
  <cp:lastModifiedBy>Adam Sepulveda</cp:lastModifiedBy>
  <cp:revision>11</cp:revision>
  <dcterms:created xsi:type="dcterms:W3CDTF">2021-07-24T22:40:11Z</dcterms:created>
  <dcterms:modified xsi:type="dcterms:W3CDTF">2021-07-26T14:56:27Z</dcterms:modified>
</cp:coreProperties>
</file>