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4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article/boxing-and-unboxing-in-C-Sharp/" TargetMode="External"/><Relationship Id="rId2" Type="http://schemas.openxmlformats.org/officeDocument/2006/relationships/hyperlink" Target="https://docs.microsoft.com/en-us/dotnet/csharp/programming-guide/types/boxing-and-unbox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111857/why-do-we-need-boxing-and-unboxing-in-c" TargetMode="External"/><Relationship Id="rId5" Type="http://schemas.openxmlformats.org/officeDocument/2006/relationships/hyperlink" Target="https://www.google.com/search?q=what+are+the+benefits+of+a+unified+type+system&amp;rlz=1C1CHBF_enUS915US915&amp;oq=what+are+the+benefits+of+a+unified+type+system&amp;aqs=chrome..69i57j33i22i29i30.8424j0j7&amp;sourceid=chrome&amp;ie=UTF-8" TargetMode="External"/><Relationship Id="rId4" Type="http://schemas.openxmlformats.org/officeDocument/2006/relationships/hyperlink" Target="https://en.wikipedia.org/wiki/Type_system#Unified_type_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77764-1C8C-4F91-AF27-533EFF63C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5" r="44335"/>
          <a:stretch/>
        </p:blipFill>
        <p:spPr>
          <a:xfrm>
            <a:off x="20" y="10"/>
            <a:ext cx="5104813" cy="6857990"/>
          </a:xfrm>
          <a:custGeom>
            <a:avLst/>
            <a:gdLst/>
            <a:ahLst/>
            <a:cxnLst/>
            <a:rect l="l" t="t" r="r" b="b"/>
            <a:pathLst>
              <a:path w="5104833" h="6858000">
                <a:moveTo>
                  <a:pt x="0" y="0"/>
                </a:moveTo>
                <a:lnTo>
                  <a:pt x="3707702" y="0"/>
                </a:lnTo>
                <a:lnTo>
                  <a:pt x="3707702" y="1375489"/>
                </a:lnTo>
                <a:lnTo>
                  <a:pt x="5104833" y="1375489"/>
                </a:lnTo>
                <a:lnTo>
                  <a:pt x="51048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4134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4932E-9CB5-46CE-A954-943F0BE0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2033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b="1" dirty="0"/>
              <a:t>Boxing and Unboxing</a:t>
            </a:r>
            <a:br>
              <a:rPr lang="en-US" b="1" dirty="0"/>
            </a:br>
            <a:r>
              <a:rPr lang="en-US" b="1" dirty="0"/>
              <a:t>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AA18C-835A-4878-8888-BF3AB2FF4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033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/>
              <a:t>-Blake Drost</a:t>
            </a:r>
          </a:p>
        </p:txBody>
      </p:sp>
    </p:spTree>
    <p:extLst>
      <p:ext uri="{BB962C8B-B14F-4D97-AF65-F5344CB8AC3E}">
        <p14:creationId xmlns:p14="http://schemas.microsoft.com/office/powerpoint/2010/main" val="7740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AE16-AA12-4A27-BADE-287169E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Boxing?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D6C6A-9173-4BC5-A39F-15CCC1D4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conversion of a value type into an object type or any interface type implemented by this value type.</a:t>
            </a:r>
          </a:p>
          <a:p>
            <a:r>
              <a:rPr lang="en-US" dirty="0"/>
              <a:t>The conversion is done implicitly but can be explicit.</a:t>
            </a:r>
          </a:p>
          <a:p>
            <a:r>
              <a:rPr lang="en-US" dirty="0"/>
              <a:t>Gives the wrapped value reference type behavior.</a:t>
            </a:r>
          </a:p>
          <a:p>
            <a:r>
              <a:rPr lang="en-US" dirty="0"/>
              <a:t>Stores the boxed value on the heap.</a:t>
            </a:r>
          </a:p>
        </p:txBody>
      </p:sp>
    </p:spTree>
    <p:extLst>
      <p:ext uri="{BB962C8B-B14F-4D97-AF65-F5344CB8AC3E}">
        <p14:creationId xmlns:p14="http://schemas.microsoft.com/office/powerpoint/2010/main" val="8980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1FF7-0292-4E62-A7E2-902B110F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Unboxing?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9913-68AF-448E-979C-A3B184AB7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extraction of a boxed value into its value type.</a:t>
            </a:r>
          </a:p>
          <a:p>
            <a:r>
              <a:rPr lang="en-US" dirty="0"/>
              <a:t>The conversion is explicit.</a:t>
            </a:r>
          </a:p>
        </p:txBody>
      </p:sp>
    </p:spTree>
    <p:extLst>
      <p:ext uri="{BB962C8B-B14F-4D97-AF65-F5344CB8AC3E}">
        <p14:creationId xmlns:p14="http://schemas.microsoft.com/office/powerpoint/2010/main" val="109767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B66C-699E-409F-9070-D97B8557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Boxing</a:t>
            </a:r>
          </a:p>
        </p:txBody>
      </p:sp>
      <p:pic>
        <p:nvPicPr>
          <p:cNvPr id="5" name="Content Placeholder 4" descr="A person standing next to a robot&#10;&#10;Description automatically generated">
            <a:extLst>
              <a:ext uri="{FF2B5EF4-FFF2-40B4-BE49-F238E27FC236}">
                <a16:creationId xmlns:a16="http://schemas.microsoft.com/office/drawing/2014/main" id="{0C69E594-EAD3-4E36-8FA0-4C7337CAF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712" y="2105169"/>
            <a:ext cx="6982802" cy="3925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6FAD7B-E53F-45BA-8BED-A05E9A207B5A}"/>
              </a:ext>
            </a:extLst>
          </p:cNvPr>
          <p:cNvSpPr txBox="1"/>
          <p:nvPr/>
        </p:nvSpPr>
        <p:spPr>
          <a:xfrm>
            <a:off x="1893455" y="2392218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Unboxed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A1252-8629-43DB-8B54-98DA0CC9B930}"/>
              </a:ext>
            </a:extLst>
          </p:cNvPr>
          <p:cNvSpPr txBox="1"/>
          <p:nvPr/>
        </p:nvSpPr>
        <p:spPr>
          <a:xfrm>
            <a:off x="5368954" y="2466363"/>
            <a:ext cx="99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Boxed</a:t>
            </a:r>
          </a:p>
        </p:txBody>
      </p:sp>
    </p:spTree>
    <p:extLst>
      <p:ext uri="{BB962C8B-B14F-4D97-AF65-F5344CB8AC3E}">
        <p14:creationId xmlns:p14="http://schemas.microsoft.com/office/powerpoint/2010/main" val="96098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8A75-CDCD-4EAA-97E0-9A49BFFD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Boxing and Unboxing?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8E44-FE66-40AE-A2D2-89440D6F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treat a value of any type as if it were an object.</a:t>
            </a:r>
          </a:p>
          <a:p>
            <a:r>
              <a:rPr lang="en-US" dirty="0"/>
              <a:t>Old </a:t>
            </a:r>
            <a:r>
              <a:rPr lang="en-US" dirty="0" err="1"/>
              <a:t>ArrayLists</a:t>
            </a:r>
            <a:r>
              <a:rPr lang="en-US" dirty="0"/>
              <a:t> could only hold objects.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9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903C-DE8D-40C4-8197-EC1F1DB8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2B7A-7678-42FA-82DB-E93533BE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boxing and unboxing</a:t>
            </a:r>
          </a:p>
          <a:p>
            <a:r>
              <a:rPr lang="en-US" dirty="0"/>
              <a:t>Unboxing with casting</a:t>
            </a:r>
          </a:p>
          <a:p>
            <a:r>
              <a:rPr lang="en-US" dirty="0"/>
              <a:t>Showing reference typing</a:t>
            </a:r>
          </a:p>
          <a:p>
            <a:r>
              <a:rPr lang="en-US" dirty="0"/>
              <a:t>Boxing with a struct/class</a:t>
            </a:r>
          </a:p>
        </p:txBody>
      </p:sp>
    </p:spTree>
    <p:extLst>
      <p:ext uri="{BB962C8B-B14F-4D97-AF65-F5344CB8AC3E}">
        <p14:creationId xmlns:p14="http://schemas.microsoft.com/office/powerpoint/2010/main" val="97623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36E0-26A5-46A3-BF52-9128FEE1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860091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13E0-D4B7-457F-ADDC-36965661C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15453"/>
            <a:ext cx="9486690" cy="47707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Boxing and Unboxing: </a:t>
            </a:r>
            <a:r>
              <a:rPr lang="en-US" dirty="0">
                <a:hlinkClick r:id="rId2"/>
              </a:rPr>
              <a:t>https://docs.microsoft.com/en-us/dotnet/csharp/programming-guide/types/boxing-and-unboxing</a:t>
            </a:r>
            <a:endParaRPr lang="en-US" dirty="0"/>
          </a:p>
          <a:p>
            <a:r>
              <a:rPr lang="en-US" dirty="0"/>
              <a:t>Boxing by struct/class: </a:t>
            </a:r>
            <a:r>
              <a:rPr lang="en-US" dirty="0">
                <a:hlinkClick r:id="rId3"/>
              </a:rPr>
              <a:t>https://www.c-sharpcorner.com/article/boxing-and-unboxing-in-C-Sharp/</a:t>
            </a:r>
            <a:endParaRPr lang="en-US" dirty="0"/>
          </a:p>
          <a:p>
            <a:r>
              <a:rPr lang="en-US" dirty="0"/>
              <a:t>Type Systems: </a:t>
            </a:r>
            <a:r>
              <a:rPr lang="en-US" dirty="0">
                <a:hlinkClick r:id="rId4"/>
              </a:rPr>
              <a:t>https://en.wikipedia.org/wiki/Type_system#Unified_type_system</a:t>
            </a:r>
            <a:endParaRPr lang="en-US" dirty="0"/>
          </a:p>
          <a:p>
            <a:r>
              <a:rPr lang="en-US" dirty="0"/>
              <a:t>Benefits of Unified Type System: </a:t>
            </a:r>
            <a:r>
              <a:rPr lang="en-US" dirty="0">
                <a:hlinkClick r:id="rId5"/>
              </a:rPr>
              <a:t>https://www.google.com/</a:t>
            </a:r>
            <a:r>
              <a:rPr lang="en-US" dirty="0" err="1">
                <a:hlinkClick r:id="rId5"/>
              </a:rPr>
              <a:t>search?q</a:t>
            </a:r>
            <a:r>
              <a:rPr lang="en-US" dirty="0">
                <a:hlinkClick r:id="rId5"/>
              </a:rPr>
              <a:t>=</a:t>
            </a:r>
            <a:r>
              <a:rPr lang="en-US" dirty="0" err="1">
                <a:hlinkClick r:id="rId5"/>
              </a:rPr>
              <a:t>what+are+the+benefits+of+a+unified+type+system&amp;rlz</a:t>
            </a:r>
            <a:r>
              <a:rPr lang="en-US" dirty="0">
                <a:hlinkClick r:id="rId5"/>
              </a:rPr>
              <a:t>=1C1CHBF_enUS915US915&amp;oq=</a:t>
            </a:r>
            <a:r>
              <a:rPr lang="en-US" dirty="0" err="1">
                <a:hlinkClick r:id="rId5"/>
              </a:rPr>
              <a:t>what+are+the+benefits+of+a+unified+type+system&amp;aqs</a:t>
            </a:r>
            <a:r>
              <a:rPr lang="en-US" dirty="0">
                <a:hlinkClick r:id="rId5"/>
              </a:rPr>
              <a:t>=chrome..69i57j33i22i29i30.8424j0j7&amp;sourceid=</a:t>
            </a:r>
            <a:r>
              <a:rPr lang="en-US" dirty="0" err="1">
                <a:hlinkClick r:id="rId5"/>
              </a:rPr>
              <a:t>chrome&amp;ie</a:t>
            </a:r>
            <a:r>
              <a:rPr lang="en-US" dirty="0">
                <a:hlinkClick r:id="rId5"/>
              </a:rPr>
              <a:t>=UTF-8</a:t>
            </a:r>
            <a:endParaRPr lang="en-US" dirty="0"/>
          </a:p>
          <a:p>
            <a:r>
              <a:rPr lang="en-US" dirty="0"/>
              <a:t>Why Boxing and Unboxing: </a:t>
            </a:r>
            <a:r>
              <a:rPr lang="en-US" dirty="0">
                <a:hlinkClick r:id="rId6"/>
              </a:rPr>
              <a:t>https://stackoverflow.com/questions/2111857/why-do-we-need-boxing-and-unboxing-in-c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7170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_2SEEDS">
      <a:dk1>
        <a:srgbClr val="000000"/>
      </a:dk1>
      <a:lt1>
        <a:srgbClr val="FFFFFF"/>
      </a:lt1>
      <a:dk2>
        <a:srgbClr val="27203C"/>
      </a:dk2>
      <a:lt2>
        <a:srgbClr val="E2E4E8"/>
      </a:lt2>
      <a:accent1>
        <a:srgbClr val="D58717"/>
      </a:accent1>
      <a:accent2>
        <a:srgbClr val="E74A29"/>
      </a:accent2>
      <a:accent3>
        <a:srgbClr val="A7A81E"/>
      </a:accent3>
      <a:accent4>
        <a:srgbClr val="1747D5"/>
      </a:accent4>
      <a:accent5>
        <a:srgbClr val="4929E7"/>
      </a:accent5>
      <a:accent6>
        <a:srgbClr val="8617D5"/>
      </a:accent6>
      <a:hlink>
        <a:srgbClr val="3F74BF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281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InterweaveVTI</vt:lpstr>
      <vt:lpstr>Boxing and Unboxing Review</vt:lpstr>
      <vt:lpstr>What is Boxing?</vt:lpstr>
      <vt:lpstr>What is Unboxing?</vt:lpstr>
      <vt:lpstr>Visualizing Boxing</vt:lpstr>
      <vt:lpstr>Why Boxing and Unboxing?</vt:lpstr>
      <vt:lpstr>Demo!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and Unboxing Review</dc:title>
  <dc:creator>Blake Drost</dc:creator>
  <cp:lastModifiedBy>Blake Drost</cp:lastModifiedBy>
  <cp:revision>1</cp:revision>
  <dcterms:created xsi:type="dcterms:W3CDTF">2021-10-06T11:34:44Z</dcterms:created>
  <dcterms:modified xsi:type="dcterms:W3CDTF">2021-10-06T13:34:11Z</dcterms:modified>
</cp:coreProperties>
</file>