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27C34-9E67-42BC-887A-7325E4679CA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4D0937-22C6-4E94-B8F4-34E87B428E56}">
      <dgm:prSet/>
      <dgm:spPr/>
      <dgm:t>
        <a:bodyPr/>
        <a:lstStyle/>
        <a:p>
          <a:r>
            <a:rPr lang="en-US"/>
            <a:t>It’s the management of changes to document &amp; programs</a:t>
          </a:r>
        </a:p>
      </dgm:t>
    </dgm:pt>
    <dgm:pt modelId="{D31338FF-1CB9-401E-80FB-179F5BF0B473}" type="parTrans" cxnId="{AEE78265-9E66-4055-9D7D-568D1D1CD8D0}">
      <dgm:prSet/>
      <dgm:spPr/>
      <dgm:t>
        <a:bodyPr/>
        <a:lstStyle/>
        <a:p>
          <a:endParaRPr lang="en-US"/>
        </a:p>
      </dgm:t>
    </dgm:pt>
    <dgm:pt modelId="{346C1DA4-DD2C-4AAD-A997-63B5352E4837}" type="sibTrans" cxnId="{AEE78265-9E66-4055-9D7D-568D1D1CD8D0}">
      <dgm:prSet/>
      <dgm:spPr/>
      <dgm:t>
        <a:bodyPr/>
        <a:lstStyle/>
        <a:p>
          <a:endParaRPr lang="en-US"/>
        </a:p>
      </dgm:t>
    </dgm:pt>
    <dgm:pt modelId="{FFF39DEB-85CE-4E2A-A706-A75BF738BE6E}">
      <dgm:prSet/>
      <dgm:spPr/>
      <dgm:t>
        <a:bodyPr/>
        <a:lstStyle/>
        <a:p>
          <a:r>
            <a:rPr lang="en-US"/>
            <a:t>Any change is documented</a:t>
          </a:r>
        </a:p>
      </dgm:t>
    </dgm:pt>
    <dgm:pt modelId="{F1FD8C48-9DBF-45FB-B92A-DCC638DBEB46}" type="parTrans" cxnId="{9B967403-F680-4610-8090-8DEF41DB0A35}">
      <dgm:prSet/>
      <dgm:spPr/>
      <dgm:t>
        <a:bodyPr/>
        <a:lstStyle/>
        <a:p>
          <a:endParaRPr lang="en-US"/>
        </a:p>
      </dgm:t>
    </dgm:pt>
    <dgm:pt modelId="{AD44866F-99DB-4457-AADB-334D6775CDBE}" type="sibTrans" cxnId="{9B967403-F680-4610-8090-8DEF41DB0A35}">
      <dgm:prSet/>
      <dgm:spPr/>
      <dgm:t>
        <a:bodyPr/>
        <a:lstStyle/>
        <a:p>
          <a:endParaRPr lang="en-US"/>
        </a:p>
      </dgm:t>
    </dgm:pt>
    <dgm:pt modelId="{3B255DA4-009D-454A-A0F6-F2EBBEA15218}">
      <dgm:prSet/>
      <dgm:spPr/>
      <dgm:t>
        <a:bodyPr/>
        <a:lstStyle/>
        <a:p>
          <a:r>
            <a:rPr lang="en-US"/>
            <a:t>Rollbacks</a:t>
          </a:r>
        </a:p>
      </dgm:t>
    </dgm:pt>
    <dgm:pt modelId="{0A0C3205-A587-44BA-AD01-19B547229CA9}" type="parTrans" cxnId="{C5102C7E-313F-4194-A667-91E2C7784B93}">
      <dgm:prSet/>
      <dgm:spPr/>
      <dgm:t>
        <a:bodyPr/>
        <a:lstStyle/>
        <a:p>
          <a:endParaRPr lang="en-US"/>
        </a:p>
      </dgm:t>
    </dgm:pt>
    <dgm:pt modelId="{86FC23CD-09A2-4B2D-B9A5-53DB3199DD61}" type="sibTrans" cxnId="{C5102C7E-313F-4194-A667-91E2C7784B93}">
      <dgm:prSet/>
      <dgm:spPr/>
      <dgm:t>
        <a:bodyPr/>
        <a:lstStyle/>
        <a:p>
          <a:endParaRPr lang="en-US"/>
        </a:p>
      </dgm:t>
    </dgm:pt>
    <dgm:pt modelId="{BAD4D20B-7542-4478-B245-F3DEB729CA6C}">
      <dgm:prSet/>
      <dgm:spPr/>
      <dgm:t>
        <a:bodyPr/>
        <a:lstStyle/>
        <a:p>
          <a:r>
            <a:rPr lang="en-US"/>
            <a:t>Aka version control</a:t>
          </a:r>
        </a:p>
      </dgm:t>
    </dgm:pt>
    <dgm:pt modelId="{531C14A4-5033-496B-ACFF-0EBCCB99D01D}" type="parTrans" cxnId="{35779D21-2EE5-4E2A-B20B-3E603863F3EF}">
      <dgm:prSet/>
      <dgm:spPr/>
      <dgm:t>
        <a:bodyPr/>
        <a:lstStyle/>
        <a:p>
          <a:endParaRPr lang="en-US"/>
        </a:p>
      </dgm:t>
    </dgm:pt>
    <dgm:pt modelId="{A44751AD-F00D-4E1D-A0AB-28F7C2CD9468}" type="sibTrans" cxnId="{35779D21-2EE5-4E2A-B20B-3E603863F3EF}">
      <dgm:prSet/>
      <dgm:spPr/>
      <dgm:t>
        <a:bodyPr/>
        <a:lstStyle/>
        <a:p>
          <a:endParaRPr lang="en-US"/>
        </a:p>
      </dgm:t>
    </dgm:pt>
    <dgm:pt modelId="{4EB615AD-A584-4692-BC7F-841049BBA146}" type="pres">
      <dgm:prSet presAssocID="{C9E27C34-9E67-42BC-887A-7325E4679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0CED5B-312D-4C21-9F3D-FDCD659D0F4B}" type="pres">
      <dgm:prSet presAssocID="{CE4D0937-22C6-4E94-B8F4-34E87B428E56}" presName="hierRoot1" presStyleCnt="0"/>
      <dgm:spPr/>
    </dgm:pt>
    <dgm:pt modelId="{10EDB343-5C05-4479-ABC6-3B1B66F8A5E7}" type="pres">
      <dgm:prSet presAssocID="{CE4D0937-22C6-4E94-B8F4-34E87B428E56}" presName="composite" presStyleCnt="0"/>
      <dgm:spPr/>
    </dgm:pt>
    <dgm:pt modelId="{381FC196-A835-4E3E-84DD-6CCD795F7193}" type="pres">
      <dgm:prSet presAssocID="{CE4D0937-22C6-4E94-B8F4-34E87B428E56}" presName="background" presStyleLbl="node0" presStyleIdx="0" presStyleCnt="4"/>
      <dgm:spPr/>
    </dgm:pt>
    <dgm:pt modelId="{3979043A-126D-47D1-9F51-3BE5D2A357D2}" type="pres">
      <dgm:prSet presAssocID="{CE4D0937-22C6-4E94-B8F4-34E87B428E56}" presName="text" presStyleLbl="fgAcc0" presStyleIdx="0" presStyleCnt="4">
        <dgm:presLayoutVars>
          <dgm:chPref val="3"/>
        </dgm:presLayoutVars>
      </dgm:prSet>
      <dgm:spPr/>
    </dgm:pt>
    <dgm:pt modelId="{4FEAA637-13F0-458E-9B7B-3B835F9ED486}" type="pres">
      <dgm:prSet presAssocID="{CE4D0937-22C6-4E94-B8F4-34E87B428E56}" presName="hierChild2" presStyleCnt="0"/>
      <dgm:spPr/>
    </dgm:pt>
    <dgm:pt modelId="{E783189F-17FC-4B76-8308-CEEF8C194581}" type="pres">
      <dgm:prSet presAssocID="{FFF39DEB-85CE-4E2A-A706-A75BF738BE6E}" presName="hierRoot1" presStyleCnt="0"/>
      <dgm:spPr/>
    </dgm:pt>
    <dgm:pt modelId="{AD65EE82-3FE2-4BE9-B8B6-FA150FA7429C}" type="pres">
      <dgm:prSet presAssocID="{FFF39DEB-85CE-4E2A-A706-A75BF738BE6E}" presName="composite" presStyleCnt="0"/>
      <dgm:spPr/>
    </dgm:pt>
    <dgm:pt modelId="{43099FBD-6879-4358-B16E-09CCB3671DBF}" type="pres">
      <dgm:prSet presAssocID="{FFF39DEB-85CE-4E2A-A706-A75BF738BE6E}" presName="background" presStyleLbl="node0" presStyleIdx="1" presStyleCnt="4"/>
      <dgm:spPr/>
    </dgm:pt>
    <dgm:pt modelId="{62A7850A-E13E-447E-AD55-E79CE2F94DF3}" type="pres">
      <dgm:prSet presAssocID="{FFF39DEB-85CE-4E2A-A706-A75BF738BE6E}" presName="text" presStyleLbl="fgAcc0" presStyleIdx="1" presStyleCnt="4">
        <dgm:presLayoutVars>
          <dgm:chPref val="3"/>
        </dgm:presLayoutVars>
      </dgm:prSet>
      <dgm:spPr/>
    </dgm:pt>
    <dgm:pt modelId="{22050B4D-E14B-4E98-9873-7C7ABD5C330F}" type="pres">
      <dgm:prSet presAssocID="{FFF39DEB-85CE-4E2A-A706-A75BF738BE6E}" presName="hierChild2" presStyleCnt="0"/>
      <dgm:spPr/>
    </dgm:pt>
    <dgm:pt modelId="{8D9E8432-AE82-430B-AFBC-EB4ECB4A43D2}" type="pres">
      <dgm:prSet presAssocID="{3B255DA4-009D-454A-A0F6-F2EBBEA15218}" presName="hierRoot1" presStyleCnt="0"/>
      <dgm:spPr/>
    </dgm:pt>
    <dgm:pt modelId="{B968FBF9-DA9D-4134-AFD8-A49BEC3B70B9}" type="pres">
      <dgm:prSet presAssocID="{3B255DA4-009D-454A-A0F6-F2EBBEA15218}" presName="composite" presStyleCnt="0"/>
      <dgm:spPr/>
    </dgm:pt>
    <dgm:pt modelId="{5C0CE93B-B0D7-4AA1-A1DA-D98916DFC89B}" type="pres">
      <dgm:prSet presAssocID="{3B255DA4-009D-454A-A0F6-F2EBBEA15218}" presName="background" presStyleLbl="node0" presStyleIdx="2" presStyleCnt="4"/>
      <dgm:spPr/>
    </dgm:pt>
    <dgm:pt modelId="{67458688-FB5A-4684-ADE7-57C257F6F988}" type="pres">
      <dgm:prSet presAssocID="{3B255DA4-009D-454A-A0F6-F2EBBEA15218}" presName="text" presStyleLbl="fgAcc0" presStyleIdx="2" presStyleCnt="4">
        <dgm:presLayoutVars>
          <dgm:chPref val="3"/>
        </dgm:presLayoutVars>
      </dgm:prSet>
      <dgm:spPr/>
    </dgm:pt>
    <dgm:pt modelId="{2CA28D43-61DA-4589-830F-C051A5CD78B0}" type="pres">
      <dgm:prSet presAssocID="{3B255DA4-009D-454A-A0F6-F2EBBEA15218}" presName="hierChild2" presStyleCnt="0"/>
      <dgm:spPr/>
    </dgm:pt>
    <dgm:pt modelId="{A167FB40-8290-4E3E-9D3B-7693680AC651}" type="pres">
      <dgm:prSet presAssocID="{BAD4D20B-7542-4478-B245-F3DEB729CA6C}" presName="hierRoot1" presStyleCnt="0"/>
      <dgm:spPr/>
    </dgm:pt>
    <dgm:pt modelId="{04B0E101-5F45-4A5E-A546-E5D40490B1D4}" type="pres">
      <dgm:prSet presAssocID="{BAD4D20B-7542-4478-B245-F3DEB729CA6C}" presName="composite" presStyleCnt="0"/>
      <dgm:spPr/>
    </dgm:pt>
    <dgm:pt modelId="{D1F10321-6380-42CE-9BEF-BF55F3D283CA}" type="pres">
      <dgm:prSet presAssocID="{BAD4D20B-7542-4478-B245-F3DEB729CA6C}" presName="background" presStyleLbl="node0" presStyleIdx="3" presStyleCnt="4"/>
      <dgm:spPr/>
    </dgm:pt>
    <dgm:pt modelId="{C8FC7E40-10BF-4DCC-B271-9BE9C14712BF}" type="pres">
      <dgm:prSet presAssocID="{BAD4D20B-7542-4478-B245-F3DEB729CA6C}" presName="text" presStyleLbl="fgAcc0" presStyleIdx="3" presStyleCnt="4">
        <dgm:presLayoutVars>
          <dgm:chPref val="3"/>
        </dgm:presLayoutVars>
      </dgm:prSet>
      <dgm:spPr/>
    </dgm:pt>
    <dgm:pt modelId="{69A004CB-D5A2-43B5-962E-4F77E12E1220}" type="pres">
      <dgm:prSet presAssocID="{BAD4D20B-7542-4478-B245-F3DEB729CA6C}" presName="hierChild2" presStyleCnt="0"/>
      <dgm:spPr/>
    </dgm:pt>
  </dgm:ptLst>
  <dgm:cxnLst>
    <dgm:cxn modelId="{9B967403-F680-4610-8090-8DEF41DB0A35}" srcId="{C9E27C34-9E67-42BC-887A-7325E4679CA3}" destId="{FFF39DEB-85CE-4E2A-A706-A75BF738BE6E}" srcOrd="1" destOrd="0" parTransId="{F1FD8C48-9DBF-45FB-B92A-DCC638DBEB46}" sibTransId="{AD44866F-99DB-4457-AADB-334D6775CDBE}"/>
    <dgm:cxn modelId="{3EA06C0E-4A31-49CD-9422-2D9134044A18}" type="presOf" srcId="{3B255DA4-009D-454A-A0F6-F2EBBEA15218}" destId="{67458688-FB5A-4684-ADE7-57C257F6F988}" srcOrd="0" destOrd="0" presId="urn:microsoft.com/office/officeart/2005/8/layout/hierarchy1"/>
    <dgm:cxn modelId="{35779D21-2EE5-4E2A-B20B-3E603863F3EF}" srcId="{C9E27C34-9E67-42BC-887A-7325E4679CA3}" destId="{BAD4D20B-7542-4478-B245-F3DEB729CA6C}" srcOrd="3" destOrd="0" parTransId="{531C14A4-5033-496B-ACFF-0EBCCB99D01D}" sibTransId="{A44751AD-F00D-4E1D-A0AB-28F7C2CD9468}"/>
    <dgm:cxn modelId="{83BAD337-8CFC-4F96-80EE-A6E990EA4945}" type="presOf" srcId="{C9E27C34-9E67-42BC-887A-7325E4679CA3}" destId="{4EB615AD-A584-4692-BC7F-841049BBA146}" srcOrd="0" destOrd="0" presId="urn:microsoft.com/office/officeart/2005/8/layout/hierarchy1"/>
    <dgm:cxn modelId="{AEE78265-9E66-4055-9D7D-568D1D1CD8D0}" srcId="{C9E27C34-9E67-42BC-887A-7325E4679CA3}" destId="{CE4D0937-22C6-4E94-B8F4-34E87B428E56}" srcOrd="0" destOrd="0" parTransId="{D31338FF-1CB9-401E-80FB-179F5BF0B473}" sibTransId="{346C1DA4-DD2C-4AAD-A997-63B5352E4837}"/>
    <dgm:cxn modelId="{79A47D74-2275-4BFB-9FE8-1B7E00A92AFD}" type="presOf" srcId="{FFF39DEB-85CE-4E2A-A706-A75BF738BE6E}" destId="{62A7850A-E13E-447E-AD55-E79CE2F94DF3}" srcOrd="0" destOrd="0" presId="urn:microsoft.com/office/officeart/2005/8/layout/hierarchy1"/>
    <dgm:cxn modelId="{C5102C7E-313F-4194-A667-91E2C7784B93}" srcId="{C9E27C34-9E67-42BC-887A-7325E4679CA3}" destId="{3B255DA4-009D-454A-A0F6-F2EBBEA15218}" srcOrd="2" destOrd="0" parTransId="{0A0C3205-A587-44BA-AD01-19B547229CA9}" sibTransId="{86FC23CD-09A2-4B2D-B9A5-53DB3199DD61}"/>
    <dgm:cxn modelId="{794EF994-B478-48BA-8F84-23BDCE8C4261}" type="presOf" srcId="{CE4D0937-22C6-4E94-B8F4-34E87B428E56}" destId="{3979043A-126D-47D1-9F51-3BE5D2A357D2}" srcOrd="0" destOrd="0" presId="urn:microsoft.com/office/officeart/2005/8/layout/hierarchy1"/>
    <dgm:cxn modelId="{080825A2-DAC9-4DD4-BF4E-49EAD3171ECC}" type="presOf" srcId="{BAD4D20B-7542-4478-B245-F3DEB729CA6C}" destId="{C8FC7E40-10BF-4DCC-B271-9BE9C14712BF}" srcOrd="0" destOrd="0" presId="urn:microsoft.com/office/officeart/2005/8/layout/hierarchy1"/>
    <dgm:cxn modelId="{377F567E-A16B-46DE-9927-31290290CABC}" type="presParOf" srcId="{4EB615AD-A584-4692-BC7F-841049BBA146}" destId="{060CED5B-312D-4C21-9F3D-FDCD659D0F4B}" srcOrd="0" destOrd="0" presId="urn:microsoft.com/office/officeart/2005/8/layout/hierarchy1"/>
    <dgm:cxn modelId="{28AC4508-D3F4-44DE-B4D2-1AD05D7212CC}" type="presParOf" srcId="{060CED5B-312D-4C21-9F3D-FDCD659D0F4B}" destId="{10EDB343-5C05-4479-ABC6-3B1B66F8A5E7}" srcOrd="0" destOrd="0" presId="urn:microsoft.com/office/officeart/2005/8/layout/hierarchy1"/>
    <dgm:cxn modelId="{6D0CEB74-1EED-47DC-991D-58F5A288BD15}" type="presParOf" srcId="{10EDB343-5C05-4479-ABC6-3B1B66F8A5E7}" destId="{381FC196-A835-4E3E-84DD-6CCD795F7193}" srcOrd="0" destOrd="0" presId="urn:microsoft.com/office/officeart/2005/8/layout/hierarchy1"/>
    <dgm:cxn modelId="{76453594-5158-4066-BEB3-677155FCC20C}" type="presParOf" srcId="{10EDB343-5C05-4479-ABC6-3B1B66F8A5E7}" destId="{3979043A-126D-47D1-9F51-3BE5D2A357D2}" srcOrd="1" destOrd="0" presId="urn:microsoft.com/office/officeart/2005/8/layout/hierarchy1"/>
    <dgm:cxn modelId="{82B6ED54-C56A-4BC1-AD8A-E2540C311708}" type="presParOf" srcId="{060CED5B-312D-4C21-9F3D-FDCD659D0F4B}" destId="{4FEAA637-13F0-458E-9B7B-3B835F9ED486}" srcOrd="1" destOrd="0" presId="urn:microsoft.com/office/officeart/2005/8/layout/hierarchy1"/>
    <dgm:cxn modelId="{3F2769DE-332D-49C3-A6F7-17A4CBEFCEB2}" type="presParOf" srcId="{4EB615AD-A584-4692-BC7F-841049BBA146}" destId="{E783189F-17FC-4B76-8308-CEEF8C194581}" srcOrd="1" destOrd="0" presId="urn:microsoft.com/office/officeart/2005/8/layout/hierarchy1"/>
    <dgm:cxn modelId="{6DB29C2E-4E97-490A-8BBC-1295090D164E}" type="presParOf" srcId="{E783189F-17FC-4B76-8308-CEEF8C194581}" destId="{AD65EE82-3FE2-4BE9-B8B6-FA150FA7429C}" srcOrd="0" destOrd="0" presId="urn:microsoft.com/office/officeart/2005/8/layout/hierarchy1"/>
    <dgm:cxn modelId="{53F2F710-A0E0-47AF-AF27-F2BD8EDB0721}" type="presParOf" srcId="{AD65EE82-3FE2-4BE9-B8B6-FA150FA7429C}" destId="{43099FBD-6879-4358-B16E-09CCB3671DBF}" srcOrd="0" destOrd="0" presId="urn:microsoft.com/office/officeart/2005/8/layout/hierarchy1"/>
    <dgm:cxn modelId="{E7EB57EA-D52E-4F02-82F0-9174C6FFE6E1}" type="presParOf" srcId="{AD65EE82-3FE2-4BE9-B8B6-FA150FA7429C}" destId="{62A7850A-E13E-447E-AD55-E79CE2F94DF3}" srcOrd="1" destOrd="0" presId="urn:microsoft.com/office/officeart/2005/8/layout/hierarchy1"/>
    <dgm:cxn modelId="{11E5352A-BC2C-4570-9693-2C4FC092684A}" type="presParOf" srcId="{E783189F-17FC-4B76-8308-CEEF8C194581}" destId="{22050B4D-E14B-4E98-9873-7C7ABD5C330F}" srcOrd="1" destOrd="0" presId="urn:microsoft.com/office/officeart/2005/8/layout/hierarchy1"/>
    <dgm:cxn modelId="{39A6930C-8770-44FC-8FA6-05DD5EB976DE}" type="presParOf" srcId="{4EB615AD-A584-4692-BC7F-841049BBA146}" destId="{8D9E8432-AE82-430B-AFBC-EB4ECB4A43D2}" srcOrd="2" destOrd="0" presId="urn:microsoft.com/office/officeart/2005/8/layout/hierarchy1"/>
    <dgm:cxn modelId="{63B5C552-C426-4F3D-977B-710B13B68F54}" type="presParOf" srcId="{8D9E8432-AE82-430B-AFBC-EB4ECB4A43D2}" destId="{B968FBF9-DA9D-4134-AFD8-A49BEC3B70B9}" srcOrd="0" destOrd="0" presId="urn:microsoft.com/office/officeart/2005/8/layout/hierarchy1"/>
    <dgm:cxn modelId="{14986027-65A5-4DA1-A4F4-FD3FFF802620}" type="presParOf" srcId="{B968FBF9-DA9D-4134-AFD8-A49BEC3B70B9}" destId="{5C0CE93B-B0D7-4AA1-A1DA-D98916DFC89B}" srcOrd="0" destOrd="0" presId="urn:microsoft.com/office/officeart/2005/8/layout/hierarchy1"/>
    <dgm:cxn modelId="{71E1EE72-1436-4BDC-8C6D-D43964E7FAC7}" type="presParOf" srcId="{B968FBF9-DA9D-4134-AFD8-A49BEC3B70B9}" destId="{67458688-FB5A-4684-ADE7-57C257F6F988}" srcOrd="1" destOrd="0" presId="urn:microsoft.com/office/officeart/2005/8/layout/hierarchy1"/>
    <dgm:cxn modelId="{33C4BD47-2F6B-4A37-8E8B-EB00CC71FA23}" type="presParOf" srcId="{8D9E8432-AE82-430B-AFBC-EB4ECB4A43D2}" destId="{2CA28D43-61DA-4589-830F-C051A5CD78B0}" srcOrd="1" destOrd="0" presId="urn:microsoft.com/office/officeart/2005/8/layout/hierarchy1"/>
    <dgm:cxn modelId="{D7ACCC85-6A83-45CC-B475-A50A49716FAC}" type="presParOf" srcId="{4EB615AD-A584-4692-BC7F-841049BBA146}" destId="{A167FB40-8290-4E3E-9D3B-7693680AC651}" srcOrd="3" destOrd="0" presId="urn:microsoft.com/office/officeart/2005/8/layout/hierarchy1"/>
    <dgm:cxn modelId="{B86B3186-0F25-4AE7-B73E-6CA25B0A3ABB}" type="presParOf" srcId="{A167FB40-8290-4E3E-9D3B-7693680AC651}" destId="{04B0E101-5F45-4A5E-A546-E5D40490B1D4}" srcOrd="0" destOrd="0" presId="urn:microsoft.com/office/officeart/2005/8/layout/hierarchy1"/>
    <dgm:cxn modelId="{C1C06427-BDB8-435A-81DE-A4D17D5DA291}" type="presParOf" srcId="{04B0E101-5F45-4A5E-A546-E5D40490B1D4}" destId="{D1F10321-6380-42CE-9BEF-BF55F3D283CA}" srcOrd="0" destOrd="0" presId="urn:microsoft.com/office/officeart/2005/8/layout/hierarchy1"/>
    <dgm:cxn modelId="{B88F2EFA-BB27-4C04-84C8-EA4231B1AB69}" type="presParOf" srcId="{04B0E101-5F45-4A5E-A546-E5D40490B1D4}" destId="{C8FC7E40-10BF-4DCC-B271-9BE9C14712BF}" srcOrd="1" destOrd="0" presId="urn:microsoft.com/office/officeart/2005/8/layout/hierarchy1"/>
    <dgm:cxn modelId="{F2C39E05-DBA1-47EE-8759-5853DA063035}" type="presParOf" srcId="{A167FB40-8290-4E3E-9D3B-7693680AC651}" destId="{69A004CB-D5A2-43B5-962E-4F77E12E12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BFDB0-DE21-4078-A639-414181AB9ED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E55B3F-7AF8-478E-A73C-5F4630A7D87C}">
      <dgm:prSet/>
      <dgm:spPr/>
      <dgm:t>
        <a:bodyPr/>
        <a:lstStyle/>
        <a:p>
          <a:r>
            <a:rPr lang="en-US"/>
            <a:t>Any change that is implemented to local files</a:t>
          </a:r>
        </a:p>
      </dgm:t>
    </dgm:pt>
    <dgm:pt modelId="{E685415C-1147-4ABE-A07A-0C76397A8102}" type="parTrans" cxnId="{DDF1CEB5-D603-4C51-8159-9B421EA74164}">
      <dgm:prSet/>
      <dgm:spPr/>
      <dgm:t>
        <a:bodyPr/>
        <a:lstStyle/>
        <a:p>
          <a:endParaRPr lang="en-US"/>
        </a:p>
      </dgm:t>
    </dgm:pt>
    <dgm:pt modelId="{77708A0F-193B-49C8-BCFA-17A41E66D8C8}" type="sibTrans" cxnId="{DDF1CEB5-D603-4C51-8159-9B421EA74164}">
      <dgm:prSet/>
      <dgm:spPr/>
      <dgm:t>
        <a:bodyPr/>
        <a:lstStyle/>
        <a:p>
          <a:endParaRPr lang="en-US"/>
        </a:p>
      </dgm:t>
    </dgm:pt>
    <dgm:pt modelId="{D4738330-A269-4490-8520-6418D279FE21}">
      <dgm:prSet/>
      <dgm:spPr/>
      <dgm:t>
        <a:bodyPr/>
        <a:lstStyle/>
        <a:p>
          <a:r>
            <a:rPr lang="en-US"/>
            <a:t>CVCS – Merge anytime</a:t>
          </a:r>
        </a:p>
      </dgm:t>
    </dgm:pt>
    <dgm:pt modelId="{93EC41CB-ACB3-4418-87A4-0FE060437031}" type="parTrans" cxnId="{A38E5B7B-1A52-4616-9733-F8767CB0D534}">
      <dgm:prSet/>
      <dgm:spPr/>
      <dgm:t>
        <a:bodyPr/>
        <a:lstStyle/>
        <a:p>
          <a:endParaRPr lang="en-US"/>
        </a:p>
      </dgm:t>
    </dgm:pt>
    <dgm:pt modelId="{C5DC9DDA-2545-40DC-BB08-53885B810AF6}" type="sibTrans" cxnId="{A38E5B7B-1A52-4616-9733-F8767CB0D534}">
      <dgm:prSet/>
      <dgm:spPr/>
      <dgm:t>
        <a:bodyPr/>
        <a:lstStyle/>
        <a:p>
          <a:endParaRPr lang="en-US"/>
        </a:p>
      </dgm:t>
    </dgm:pt>
    <dgm:pt modelId="{9FA486D0-BF6D-4998-A334-09AE2F11D773}">
      <dgm:prSet/>
      <dgm:spPr/>
      <dgm:t>
        <a:bodyPr/>
        <a:lstStyle/>
        <a:p>
          <a:r>
            <a:rPr lang="en-US"/>
            <a:t>DVCS – Must Commit</a:t>
          </a:r>
        </a:p>
      </dgm:t>
    </dgm:pt>
    <dgm:pt modelId="{538A96F5-ABB3-4600-984C-08203A4DE336}" type="parTrans" cxnId="{B6369229-FC05-48C3-9538-F2CCF62173FC}">
      <dgm:prSet/>
      <dgm:spPr/>
      <dgm:t>
        <a:bodyPr/>
        <a:lstStyle/>
        <a:p>
          <a:endParaRPr lang="en-US"/>
        </a:p>
      </dgm:t>
    </dgm:pt>
    <dgm:pt modelId="{B74DEB34-28B4-48D3-A783-990485B15476}" type="sibTrans" cxnId="{B6369229-FC05-48C3-9538-F2CCF62173FC}">
      <dgm:prSet/>
      <dgm:spPr/>
      <dgm:t>
        <a:bodyPr/>
        <a:lstStyle/>
        <a:p>
          <a:endParaRPr lang="en-US"/>
        </a:p>
      </dgm:t>
    </dgm:pt>
    <dgm:pt modelId="{930DBB4F-1594-4AF8-9E76-A9D96D87ADE4}">
      <dgm:prSet/>
      <dgm:spPr/>
      <dgm:t>
        <a:bodyPr/>
        <a:lstStyle/>
        <a:p>
          <a:r>
            <a:rPr lang="en-US"/>
            <a:t>Merge Conflicts are when a file is simultaneity updated by two or more Users</a:t>
          </a:r>
        </a:p>
      </dgm:t>
    </dgm:pt>
    <dgm:pt modelId="{009687FB-7FA5-4824-9F71-EF169E6F1607}" type="parTrans" cxnId="{CDADB42C-1DDF-43C3-A87C-C9910A4B1F4E}">
      <dgm:prSet/>
      <dgm:spPr/>
      <dgm:t>
        <a:bodyPr/>
        <a:lstStyle/>
        <a:p>
          <a:endParaRPr lang="en-US"/>
        </a:p>
      </dgm:t>
    </dgm:pt>
    <dgm:pt modelId="{935A3B1F-EA24-4F74-A378-6625B3880904}" type="sibTrans" cxnId="{CDADB42C-1DDF-43C3-A87C-C9910A4B1F4E}">
      <dgm:prSet/>
      <dgm:spPr/>
      <dgm:t>
        <a:bodyPr/>
        <a:lstStyle/>
        <a:p>
          <a:endParaRPr lang="en-US"/>
        </a:p>
      </dgm:t>
    </dgm:pt>
    <dgm:pt modelId="{85001045-080C-44B9-9F3F-0CD72210BB66}">
      <dgm:prSet/>
      <dgm:spPr/>
      <dgm:t>
        <a:bodyPr/>
        <a:lstStyle/>
        <a:p>
          <a:r>
            <a:rPr lang="en-US"/>
            <a:t>DVCS – explicitly done</a:t>
          </a:r>
        </a:p>
      </dgm:t>
    </dgm:pt>
    <dgm:pt modelId="{9CACF696-00D3-472A-AE3C-106140B2BFDA}" type="parTrans" cxnId="{1F40DCA1-E8E1-43FE-8C73-29951A46573E}">
      <dgm:prSet/>
      <dgm:spPr/>
      <dgm:t>
        <a:bodyPr/>
        <a:lstStyle/>
        <a:p>
          <a:endParaRPr lang="en-US"/>
        </a:p>
      </dgm:t>
    </dgm:pt>
    <dgm:pt modelId="{A8DF9F43-4BB3-4BF4-B441-DDD2B12F04F0}" type="sibTrans" cxnId="{1F40DCA1-E8E1-43FE-8C73-29951A46573E}">
      <dgm:prSet/>
      <dgm:spPr/>
      <dgm:t>
        <a:bodyPr/>
        <a:lstStyle/>
        <a:p>
          <a:endParaRPr lang="en-US"/>
        </a:p>
      </dgm:t>
    </dgm:pt>
    <dgm:pt modelId="{47B770FF-222D-475F-B1B9-2E4F2CAE0C45}">
      <dgm:prSet/>
      <dgm:spPr/>
      <dgm:t>
        <a:bodyPr/>
        <a:lstStyle/>
        <a:p>
          <a:r>
            <a:rPr lang="en-US"/>
            <a:t>CVCS – implicitly done</a:t>
          </a:r>
        </a:p>
      </dgm:t>
    </dgm:pt>
    <dgm:pt modelId="{09E72E34-E5EB-4122-8D92-77C478FEA483}" type="parTrans" cxnId="{1CD24832-9E99-49BB-B2ED-2EBD6B3D28D8}">
      <dgm:prSet/>
      <dgm:spPr/>
      <dgm:t>
        <a:bodyPr/>
        <a:lstStyle/>
        <a:p>
          <a:endParaRPr lang="en-US"/>
        </a:p>
      </dgm:t>
    </dgm:pt>
    <dgm:pt modelId="{69496142-2621-4121-86AD-AA3CDCE61E3C}" type="sibTrans" cxnId="{1CD24832-9E99-49BB-B2ED-2EBD6B3D28D8}">
      <dgm:prSet/>
      <dgm:spPr/>
      <dgm:t>
        <a:bodyPr/>
        <a:lstStyle/>
        <a:p>
          <a:endParaRPr lang="en-US"/>
        </a:p>
      </dgm:t>
    </dgm:pt>
    <dgm:pt modelId="{1C7676E6-B74F-49B7-90D7-8C5B3D64E391}">
      <dgm:prSet/>
      <dgm:spPr/>
      <dgm:t>
        <a:bodyPr/>
        <a:lstStyle/>
        <a:p>
          <a:r>
            <a:rPr lang="en-US"/>
            <a:t>Best way to avoid is to update often &amp; communicate changes</a:t>
          </a:r>
        </a:p>
      </dgm:t>
    </dgm:pt>
    <dgm:pt modelId="{F377C1E6-3A18-45CA-AE80-8DB30CBC7B0B}" type="parTrans" cxnId="{50CB6578-7B22-4469-A72D-8CBCD72E4CD6}">
      <dgm:prSet/>
      <dgm:spPr/>
      <dgm:t>
        <a:bodyPr/>
        <a:lstStyle/>
        <a:p>
          <a:endParaRPr lang="en-US"/>
        </a:p>
      </dgm:t>
    </dgm:pt>
    <dgm:pt modelId="{CBF35379-C427-4A38-B5A7-2CFFD8FE91C6}" type="sibTrans" cxnId="{50CB6578-7B22-4469-A72D-8CBCD72E4CD6}">
      <dgm:prSet/>
      <dgm:spPr/>
      <dgm:t>
        <a:bodyPr/>
        <a:lstStyle/>
        <a:p>
          <a:endParaRPr lang="en-US"/>
        </a:p>
      </dgm:t>
    </dgm:pt>
    <dgm:pt modelId="{F1AE9D74-3C5D-4D65-8A3A-F6FC6356FB89}" type="pres">
      <dgm:prSet presAssocID="{3DABFDB0-DE21-4078-A639-414181AB9EDF}" presName="vert0" presStyleCnt="0">
        <dgm:presLayoutVars>
          <dgm:dir/>
          <dgm:animOne val="branch"/>
          <dgm:animLvl val="lvl"/>
        </dgm:presLayoutVars>
      </dgm:prSet>
      <dgm:spPr/>
    </dgm:pt>
    <dgm:pt modelId="{8CC78E54-8B61-43E3-A598-5CFB143BC327}" type="pres">
      <dgm:prSet presAssocID="{9AE55B3F-7AF8-478E-A73C-5F4630A7D87C}" presName="thickLine" presStyleLbl="alignNode1" presStyleIdx="0" presStyleCnt="7"/>
      <dgm:spPr/>
    </dgm:pt>
    <dgm:pt modelId="{6F02A6A7-AB0E-4548-8B2A-AA6B0FF847C7}" type="pres">
      <dgm:prSet presAssocID="{9AE55B3F-7AF8-478E-A73C-5F4630A7D87C}" presName="horz1" presStyleCnt="0"/>
      <dgm:spPr/>
    </dgm:pt>
    <dgm:pt modelId="{7CEC48D1-F8C8-4053-B872-CED2D794F498}" type="pres">
      <dgm:prSet presAssocID="{9AE55B3F-7AF8-478E-A73C-5F4630A7D87C}" presName="tx1" presStyleLbl="revTx" presStyleIdx="0" presStyleCnt="7"/>
      <dgm:spPr/>
    </dgm:pt>
    <dgm:pt modelId="{FB74330A-7611-4F2A-AC01-511B2FA86840}" type="pres">
      <dgm:prSet presAssocID="{9AE55B3F-7AF8-478E-A73C-5F4630A7D87C}" presName="vert1" presStyleCnt="0"/>
      <dgm:spPr/>
    </dgm:pt>
    <dgm:pt modelId="{4825F2D2-5445-4C0E-BC1C-BE2EE4A5D3CC}" type="pres">
      <dgm:prSet presAssocID="{D4738330-A269-4490-8520-6418D279FE21}" presName="thickLine" presStyleLbl="alignNode1" presStyleIdx="1" presStyleCnt="7"/>
      <dgm:spPr/>
    </dgm:pt>
    <dgm:pt modelId="{26664B67-21E7-4FC1-AF60-5DABCA6EA669}" type="pres">
      <dgm:prSet presAssocID="{D4738330-A269-4490-8520-6418D279FE21}" presName="horz1" presStyleCnt="0"/>
      <dgm:spPr/>
    </dgm:pt>
    <dgm:pt modelId="{8CC14266-32ED-490F-94B5-5D0CE55FCEF2}" type="pres">
      <dgm:prSet presAssocID="{D4738330-A269-4490-8520-6418D279FE21}" presName="tx1" presStyleLbl="revTx" presStyleIdx="1" presStyleCnt="7"/>
      <dgm:spPr/>
    </dgm:pt>
    <dgm:pt modelId="{6BFD9879-2891-4991-95E4-CEF87EFD1142}" type="pres">
      <dgm:prSet presAssocID="{D4738330-A269-4490-8520-6418D279FE21}" presName="vert1" presStyleCnt="0"/>
      <dgm:spPr/>
    </dgm:pt>
    <dgm:pt modelId="{C5388E21-217F-4B09-9390-2FBBAA2FE300}" type="pres">
      <dgm:prSet presAssocID="{9FA486D0-BF6D-4998-A334-09AE2F11D773}" presName="thickLine" presStyleLbl="alignNode1" presStyleIdx="2" presStyleCnt="7"/>
      <dgm:spPr/>
    </dgm:pt>
    <dgm:pt modelId="{2AE3AAF8-F5A0-4546-AB26-9332224860D0}" type="pres">
      <dgm:prSet presAssocID="{9FA486D0-BF6D-4998-A334-09AE2F11D773}" presName="horz1" presStyleCnt="0"/>
      <dgm:spPr/>
    </dgm:pt>
    <dgm:pt modelId="{7252D205-78D4-4F2C-B62C-810D03C18983}" type="pres">
      <dgm:prSet presAssocID="{9FA486D0-BF6D-4998-A334-09AE2F11D773}" presName="tx1" presStyleLbl="revTx" presStyleIdx="2" presStyleCnt="7"/>
      <dgm:spPr/>
    </dgm:pt>
    <dgm:pt modelId="{1DDD309C-211F-4432-8BB2-3E62280D218D}" type="pres">
      <dgm:prSet presAssocID="{9FA486D0-BF6D-4998-A334-09AE2F11D773}" presName="vert1" presStyleCnt="0"/>
      <dgm:spPr/>
    </dgm:pt>
    <dgm:pt modelId="{52685AA0-40AA-4C62-BCEB-98E615E70CE9}" type="pres">
      <dgm:prSet presAssocID="{930DBB4F-1594-4AF8-9E76-A9D96D87ADE4}" presName="thickLine" presStyleLbl="alignNode1" presStyleIdx="3" presStyleCnt="7"/>
      <dgm:spPr/>
    </dgm:pt>
    <dgm:pt modelId="{8D1635CB-5FE5-4A0C-A8E6-75AD499C3DA7}" type="pres">
      <dgm:prSet presAssocID="{930DBB4F-1594-4AF8-9E76-A9D96D87ADE4}" presName="horz1" presStyleCnt="0"/>
      <dgm:spPr/>
    </dgm:pt>
    <dgm:pt modelId="{8A402F1B-DE04-474A-ABEF-5D57A86DAAE9}" type="pres">
      <dgm:prSet presAssocID="{930DBB4F-1594-4AF8-9E76-A9D96D87ADE4}" presName="tx1" presStyleLbl="revTx" presStyleIdx="3" presStyleCnt="7"/>
      <dgm:spPr/>
    </dgm:pt>
    <dgm:pt modelId="{1BE8BF04-76F7-4ACB-8A7B-9634412CA516}" type="pres">
      <dgm:prSet presAssocID="{930DBB4F-1594-4AF8-9E76-A9D96D87ADE4}" presName="vert1" presStyleCnt="0"/>
      <dgm:spPr/>
    </dgm:pt>
    <dgm:pt modelId="{B3706D81-5532-44E0-A26B-9A8040D17704}" type="pres">
      <dgm:prSet presAssocID="{85001045-080C-44B9-9F3F-0CD72210BB66}" presName="thickLine" presStyleLbl="alignNode1" presStyleIdx="4" presStyleCnt="7"/>
      <dgm:spPr/>
    </dgm:pt>
    <dgm:pt modelId="{51666A39-C698-4138-8685-2A4BCD6C7B1B}" type="pres">
      <dgm:prSet presAssocID="{85001045-080C-44B9-9F3F-0CD72210BB66}" presName="horz1" presStyleCnt="0"/>
      <dgm:spPr/>
    </dgm:pt>
    <dgm:pt modelId="{63F56B7B-5930-4699-991B-B317292C5A23}" type="pres">
      <dgm:prSet presAssocID="{85001045-080C-44B9-9F3F-0CD72210BB66}" presName="tx1" presStyleLbl="revTx" presStyleIdx="4" presStyleCnt="7"/>
      <dgm:spPr/>
    </dgm:pt>
    <dgm:pt modelId="{FC21114F-F498-439B-A17B-368F395B1B30}" type="pres">
      <dgm:prSet presAssocID="{85001045-080C-44B9-9F3F-0CD72210BB66}" presName="vert1" presStyleCnt="0"/>
      <dgm:spPr/>
    </dgm:pt>
    <dgm:pt modelId="{9CB73668-3F2C-4D42-A401-CF2281C92862}" type="pres">
      <dgm:prSet presAssocID="{47B770FF-222D-475F-B1B9-2E4F2CAE0C45}" presName="thickLine" presStyleLbl="alignNode1" presStyleIdx="5" presStyleCnt="7"/>
      <dgm:spPr/>
    </dgm:pt>
    <dgm:pt modelId="{1EBA066D-F45E-4F5C-B17E-6849735477D7}" type="pres">
      <dgm:prSet presAssocID="{47B770FF-222D-475F-B1B9-2E4F2CAE0C45}" presName="horz1" presStyleCnt="0"/>
      <dgm:spPr/>
    </dgm:pt>
    <dgm:pt modelId="{B950D2DF-C02F-493A-937A-44EF37D6AF48}" type="pres">
      <dgm:prSet presAssocID="{47B770FF-222D-475F-B1B9-2E4F2CAE0C45}" presName="tx1" presStyleLbl="revTx" presStyleIdx="5" presStyleCnt="7"/>
      <dgm:spPr/>
    </dgm:pt>
    <dgm:pt modelId="{FA8D7B47-83E4-4884-9365-72CBE1640B56}" type="pres">
      <dgm:prSet presAssocID="{47B770FF-222D-475F-B1B9-2E4F2CAE0C45}" presName="vert1" presStyleCnt="0"/>
      <dgm:spPr/>
    </dgm:pt>
    <dgm:pt modelId="{6B5F71AA-0470-4876-BF38-B9C7A2AAE905}" type="pres">
      <dgm:prSet presAssocID="{1C7676E6-B74F-49B7-90D7-8C5B3D64E391}" presName="thickLine" presStyleLbl="alignNode1" presStyleIdx="6" presStyleCnt="7"/>
      <dgm:spPr/>
    </dgm:pt>
    <dgm:pt modelId="{9C290BED-7127-49D3-816D-68F083FD7280}" type="pres">
      <dgm:prSet presAssocID="{1C7676E6-B74F-49B7-90D7-8C5B3D64E391}" presName="horz1" presStyleCnt="0"/>
      <dgm:spPr/>
    </dgm:pt>
    <dgm:pt modelId="{D567E05C-38B8-4265-9F83-A236E2C2774C}" type="pres">
      <dgm:prSet presAssocID="{1C7676E6-B74F-49B7-90D7-8C5B3D64E391}" presName="tx1" presStyleLbl="revTx" presStyleIdx="6" presStyleCnt="7"/>
      <dgm:spPr/>
    </dgm:pt>
    <dgm:pt modelId="{8C8AB423-5E04-4608-ABE6-0F5826B69767}" type="pres">
      <dgm:prSet presAssocID="{1C7676E6-B74F-49B7-90D7-8C5B3D64E391}" presName="vert1" presStyleCnt="0"/>
      <dgm:spPr/>
    </dgm:pt>
  </dgm:ptLst>
  <dgm:cxnLst>
    <dgm:cxn modelId="{AC28C222-A966-4CFA-AB95-C8A585F40A4D}" type="presOf" srcId="{47B770FF-222D-475F-B1B9-2E4F2CAE0C45}" destId="{B950D2DF-C02F-493A-937A-44EF37D6AF48}" srcOrd="0" destOrd="0" presId="urn:microsoft.com/office/officeart/2008/layout/LinedList"/>
    <dgm:cxn modelId="{3123E322-68F9-4B3B-82F9-A4E68AEDF4FB}" type="presOf" srcId="{9AE55B3F-7AF8-478E-A73C-5F4630A7D87C}" destId="{7CEC48D1-F8C8-4053-B872-CED2D794F498}" srcOrd="0" destOrd="0" presId="urn:microsoft.com/office/officeart/2008/layout/LinedList"/>
    <dgm:cxn modelId="{B6369229-FC05-48C3-9538-F2CCF62173FC}" srcId="{3DABFDB0-DE21-4078-A639-414181AB9EDF}" destId="{9FA486D0-BF6D-4998-A334-09AE2F11D773}" srcOrd="2" destOrd="0" parTransId="{538A96F5-ABB3-4600-984C-08203A4DE336}" sibTransId="{B74DEB34-28B4-48D3-A783-990485B15476}"/>
    <dgm:cxn modelId="{CDADB42C-1DDF-43C3-A87C-C9910A4B1F4E}" srcId="{3DABFDB0-DE21-4078-A639-414181AB9EDF}" destId="{930DBB4F-1594-4AF8-9E76-A9D96D87ADE4}" srcOrd="3" destOrd="0" parTransId="{009687FB-7FA5-4824-9F71-EF169E6F1607}" sibTransId="{935A3B1F-EA24-4F74-A378-6625B3880904}"/>
    <dgm:cxn modelId="{1CD24832-9E99-49BB-B2ED-2EBD6B3D28D8}" srcId="{3DABFDB0-DE21-4078-A639-414181AB9EDF}" destId="{47B770FF-222D-475F-B1B9-2E4F2CAE0C45}" srcOrd="5" destOrd="0" parTransId="{09E72E34-E5EB-4122-8D92-77C478FEA483}" sibTransId="{69496142-2621-4121-86AD-AA3CDCE61E3C}"/>
    <dgm:cxn modelId="{DC954D38-00B6-4B38-B4FB-ABBF346E3D2D}" type="presOf" srcId="{D4738330-A269-4490-8520-6418D279FE21}" destId="{8CC14266-32ED-490F-94B5-5D0CE55FCEF2}" srcOrd="0" destOrd="0" presId="urn:microsoft.com/office/officeart/2008/layout/LinedList"/>
    <dgm:cxn modelId="{50CB6578-7B22-4469-A72D-8CBCD72E4CD6}" srcId="{3DABFDB0-DE21-4078-A639-414181AB9EDF}" destId="{1C7676E6-B74F-49B7-90D7-8C5B3D64E391}" srcOrd="6" destOrd="0" parTransId="{F377C1E6-3A18-45CA-AE80-8DB30CBC7B0B}" sibTransId="{CBF35379-C427-4A38-B5A7-2CFFD8FE91C6}"/>
    <dgm:cxn modelId="{4D96325A-495F-41C7-88D3-28F0594AA907}" type="presOf" srcId="{9FA486D0-BF6D-4998-A334-09AE2F11D773}" destId="{7252D205-78D4-4F2C-B62C-810D03C18983}" srcOrd="0" destOrd="0" presId="urn:microsoft.com/office/officeart/2008/layout/LinedList"/>
    <dgm:cxn modelId="{A38E5B7B-1A52-4616-9733-F8767CB0D534}" srcId="{3DABFDB0-DE21-4078-A639-414181AB9EDF}" destId="{D4738330-A269-4490-8520-6418D279FE21}" srcOrd="1" destOrd="0" parTransId="{93EC41CB-ACB3-4418-87A4-0FE060437031}" sibTransId="{C5DC9DDA-2545-40DC-BB08-53885B810AF6}"/>
    <dgm:cxn modelId="{4AC8E883-5260-4379-9590-BA2A1432E51C}" type="presOf" srcId="{3DABFDB0-DE21-4078-A639-414181AB9EDF}" destId="{F1AE9D74-3C5D-4D65-8A3A-F6FC6356FB89}" srcOrd="0" destOrd="0" presId="urn:microsoft.com/office/officeart/2008/layout/LinedList"/>
    <dgm:cxn modelId="{C69A039B-7884-4C30-90E5-37B643EDBEC9}" type="presOf" srcId="{930DBB4F-1594-4AF8-9E76-A9D96D87ADE4}" destId="{8A402F1B-DE04-474A-ABEF-5D57A86DAAE9}" srcOrd="0" destOrd="0" presId="urn:microsoft.com/office/officeart/2008/layout/LinedList"/>
    <dgm:cxn modelId="{1F40DCA1-E8E1-43FE-8C73-29951A46573E}" srcId="{3DABFDB0-DE21-4078-A639-414181AB9EDF}" destId="{85001045-080C-44B9-9F3F-0CD72210BB66}" srcOrd="4" destOrd="0" parTransId="{9CACF696-00D3-472A-AE3C-106140B2BFDA}" sibTransId="{A8DF9F43-4BB3-4BF4-B441-DDD2B12F04F0}"/>
    <dgm:cxn modelId="{DDF1CEB5-D603-4C51-8159-9B421EA74164}" srcId="{3DABFDB0-DE21-4078-A639-414181AB9EDF}" destId="{9AE55B3F-7AF8-478E-A73C-5F4630A7D87C}" srcOrd="0" destOrd="0" parTransId="{E685415C-1147-4ABE-A07A-0C76397A8102}" sibTransId="{77708A0F-193B-49C8-BCFA-17A41E66D8C8}"/>
    <dgm:cxn modelId="{9D09C3C4-6C2D-47C0-83AE-92C991B84D0A}" type="presOf" srcId="{85001045-080C-44B9-9F3F-0CD72210BB66}" destId="{63F56B7B-5930-4699-991B-B317292C5A23}" srcOrd="0" destOrd="0" presId="urn:microsoft.com/office/officeart/2008/layout/LinedList"/>
    <dgm:cxn modelId="{AAE4FFED-9824-438B-9958-4388794D028E}" type="presOf" srcId="{1C7676E6-B74F-49B7-90D7-8C5B3D64E391}" destId="{D567E05C-38B8-4265-9F83-A236E2C2774C}" srcOrd="0" destOrd="0" presId="urn:microsoft.com/office/officeart/2008/layout/LinedList"/>
    <dgm:cxn modelId="{9E00B0CE-9E4D-40C1-8DC3-1018B0554E0A}" type="presParOf" srcId="{F1AE9D74-3C5D-4D65-8A3A-F6FC6356FB89}" destId="{8CC78E54-8B61-43E3-A598-5CFB143BC327}" srcOrd="0" destOrd="0" presId="urn:microsoft.com/office/officeart/2008/layout/LinedList"/>
    <dgm:cxn modelId="{B247F0C0-D036-4BF7-88CB-BCDAE4ACAA5F}" type="presParOf" srcId="{F1AE9D74-3C5D-4D65-8A3A-F6FC6356FB89}" destId="{6F02A6A7-AB0E-4548-8B2A-AA6B0FF847C7}" srcOrd="1" destOrd="0" presId="urn:microsoft.com/office/officeart/2008/layout/LinedList"/>
    <dgm:cxn modelId="{3A509954-76D2-4902-A430-5D486F5EF9E4}" type="presParOf" srcId="{6F02A6A7-AB0E-4548-8B2A-AA6B0FF847C7}" destId="{7CEC48D1-F8C8-4053-B872-CED2D794F498}" srcOrd="0" destOrd="0" presId="urn:microsoft.com/office/officeart/2008/layout/LinedList"/>
    <dgm:cxn modelId="{2B539AC0-BFE1-42FA-B29D-7BFCD591EE88}" type="presParOf" srcId="{6F02A6A7-AB0E-4548-8B2A-AA6B0FF847C7}" destId="{FB74330A-7611-4F2A-AC01-511B2FA86840}" srcOrd="1" destOrd="0" presId="urn:microsoft.com/office/officeart/2008/layout/LinedList"/>
    <dgm:cxn modelId="{3197EDEF-D0A2-45E5-B1E5-469167A036E5}" type="presParOf" srcId="{F1AE9D74-3C5D-4D65-8A3A-F6FC6356FB89}" destId="{4825F2D2-5445-4C0E-BC1C-BE2EE4A5D3CC}" srcOrd="2" destOrd="0" presId="urn:microsoft.com/office/officeart/2008/layout/LinedList"/>
    <dgm:cxn modelId="{F8C2CB60-3A66-4170-A3E5-B682AC86ADE8}" type="presParOf" srcId="{F1AE9D74-3C5D-4D65-8A3A-F6FC6356FB89}" destId="{26664B67-21E7-4FC1-AF60-5DABCA6EA669}" srcOrd="3" destOrd="0" presId="urn:microsoft.com/office/officeart/2008/layout/LinedList"/>
    <dgm:cxn modelId="{2116EAC7-54EE-4DC6-A786-D9F394E58B66}" type="presParOf" srcId="{26664B67-21E7-4FC1-AF60-5DABCA6EA669}" destId="{8CC14266-32ED-490F-94B5-5D0CE55FCEF2}" srcOrd="0" destOrd="0" presId="urn:microsoft.com/office/officeart/2008/layout/LinedList"/>
    <dgm:cxn modelId="{E5CAF20A-4CE9-481B-AA73-AD642B1EB3D4}" type="presParOf" srcId="{26664B67-21E7-4FC1-AF60-5DABCA6EA669}" destId="{6BFD9879-2891-4991-95E4-CEF87EFD1142}" srcOrd="1" destOrd="0" presId="urn:microsoft.com/office/officeart/2008/layout/LinedList"/>
    <dgm:cxn modelId="{D3056ED7-4DDC-4253-A9A5-305BDA837412}" type="presParOf" srcId="{F1AE9D74-3C5D-4D65-8A3A-F6FC6356FB89}" destId="{C5388E21-217F-4B09-9390-2FBBAA2FE300}" srcOrd="4" destOrd="0" presId="urn:microsoft.com/office/officeart/2008/layout/LinedList"/>
    <dgm:cxn modelId="{E6B8CC7A-43FA-4CEA-A599-CA8B2DB154A0}" type="presParOf" srcId="{F1AE9D74-3C5D-4D65-8A3A-F6FC6356FB89}" destId="{2AE3AAF8-F5A0-4546-AB26-9332224860D0}" srcOrd="5" destOrd="0" presId="urn:microsoft.com/office/officeart/2008/layout/LinedList"/>
    <dgm:cxn modelId="{8D644739-CCD6-4270-A48F-EA63014511F2}" type="presParOf" srcId="{2AE3AAF8-F5A0-4546-AB26-9332224860D0}" destId="{7252D205-78D4-4F2C-B62C-810D03C18983}" srcOrd="0" destOrd="0" presId="urn:microsoft.com/office/officeart/2008/layout/LinedList"/>
    <dgm:cxn modelId="{DFD10A0F-F8CE-4A25-BA36-C37E2EF0FE9C}" type="presParOf" srcId="{2AE3AAF8-F5A0-4546-AB26-9332224860D0}" destId="{1DDD309C-211F-4432-8BB2-3E62280D218D}" srcOrd="1" destOrd="0" presId="urn:microsoft.com/office/officeart/2008/layout/LinedList"/>
    <dgm:cxn modelId="{C83A5E17-1C17-4000-B299-2361E7617332}" type="presParOf" srcId="{F1AE9D74-3C5D-4D65-8A3A-F6FC6356FB89}" destId="{52685AA0-40AA-4C62-BCEB-98E615E70CE9}" srcOrd="6" destOrd="0" presId="urn:microsoft.com/office/officeart/2008/layout/LinedList"/>
    <dgm:cxn modelId="{390A4909-495F-45F3-AB18-77469F81FC7B}" type="presParOf" srcId="{F1AE9D74-3C5D-4D65-8A3A-F6FC6356FB89}" destId="{8D1635CB-5FE5-4A0C-A8E6-75AD499C3DA7}" srcOrd="7" destOrd="0" presId="urn:microsoft.com/office/officeart/2008/layout/LinedList"/>
    <dgm:cxn modelId="{8A206B17-70C3-4BD3-A3AA-05DADD345842}" type="presParOf" srcId="{8D1635CB-5FE5-4A0C-A8E6-75AD499C3DA7}" destId="{8A402F1B-DE04-474A-ABEF-5D57A86DAAE9}" srcOrd="0" destOrd="0" presId="urn:microsoft.com/office/officeart/2008/layout/LinedList"/>
    <dgm:cxn modelId="{536F1C29-A9ED-43FE-ACCC-6448DF88B3A3}" type="presParOf" srcId="{8D1635CB-5FE5-4A0C-A8E6-75AD499C3DA7}" destId="{1BE8BF04-76F7-4ACB-8A7B-9634412CA516}" srcOrd="1" destOrd="0" presId="urn:microsoft.com/office/officeart/2008/layout/LinedList"/>
    <dgm:cxn modelId="{D238DAF2-F6AA-47CF-8DB3-1024182DA71A}" type="presParOf" srcId="{F1AE9D74-3C5D-4D65-8A3A-F6FC6356FB89}" destId="{B3706D81-5532-44E0-A26B-9A8040D17704}" srcOrd="8" destOrd="0" presId="urn:microsoft.com/office/officeart/2008/layout/LinedList"/>
    <dgm:cxn modelId="{61849435-6323-4A93-84E0-9B2370DF74D0}" type="presParOf" srcId="{F1AE9D74-3C5D-4D65-8A3A-F6FC6356FB89}" destId="{51666A39-C698-4138-8685-2A4BCD6C7B1B}" srcOrd="9" destOrd="0" presId="urn:microsoft.com/office/officeart/2008/layout/LinedList"/>
    <dgm:cxn modelId="{EB11A4E4-A9D1-43D3-AD64-F34BAC39A719}" type="presParOf" srcId="{51666A39-C698-4138-8685-2A4BCD6C7B1B}" destId="{63F56B7B-5930-4699-991B-B317292C5A23}" srcOrd="0" destOrd="0" presId="urn:microsoft.com/office/officeart/2008/layout/LinedList"/>
    <dgm:cxn modelId="{2631CB06-62B5-4D73-84C2-9CD6794BF75F}" type="presParOf" srcId="{51666A39-C698-4138-8685-2A4BCD6C7B1B}" destId="{FC21114F-F498-439B-A17B-368F395B1B30}" srcOrd="1" destOrd="0" presId="urn:microsoft.com/office/officeart/2008/layout/LinedList"/>
    <dgm:cxn modelId="{8D522FAD-B5B1-4EEC-8CB2-25394D5590A1}" type="presParOf" srcId="{F1AE9D74-3C5D-4D65-8A3A-F6FC6356FB89}" destId="{9CB73668-3F2C-4D42-A401-CF2281C92862}" srcOrd="10" destOrd="0" presId="urn:microsoft.com/office/officeart/2008/layout/LinedList"/>
    <dgm:cxn modelId="{45C2AB18-1244-4019-91E5-A65E355E38A6}" type="presParOf" srcId="{F1AE9D74-3C5D-4D65-8A3A-F6FC6356FB89}" destId="{1EBA066D-F45E-4F5C-B17E-6849735477D7}" srcOrd="11" destOrd="0" presId="urn:microsoft.com/office/officeart/2008/layout/LinedList"/>
    <dgm:cxn modelId="{42C1ABAE-71D7-4B79-9CA1-DFC654D48F98}" type="presParOf" srcId="{1EBA066D-F45E-4F5C-B17E-6849735477D7}" destId="{B950D2DF-C02F-493A-937A-44EF37D6AF48}" srcOrd="0" destOrd="0" presId="urn:microsoft.com/office/officeart/2008/layout/LinedList"/>
    <dgm:cxn modelId="{7BFEF578-007E-49CA-B8BC-8297A3051492}" type="presParOf" srcId="{1EBA066D-F45E-4F5C-B17E-6849735477D7}" destId="{FA8D7B47-83E4-4884-9365-72CBE1640B56}" srcOrd="1" destOrd="0" presId="urn:microsoft.com/office/officeart/2008/layout/LinedList"/>
    <dgm:cxn modelId="{8C059539-FB18-4CBA-83D6-99F9F212CF4B}" type="presParOf" srcId="{F1AE9D74-3C5D-4D65-8A3A-F6FC6356FB89}" destId="{6B5F71AA-0470-4876-BF38-B9C7A2AAE905}" srcOrd="12" destOrd="0" presId="urn:microsoft.com/office/officeart/2008/layout/LinedList"/>
    <dgm:cxn modelId="{03A2392E-558B-4F45-9410-1CC29C2C537A}" type="presParOf" srcId="{F1AE9D74-3C5D-4D65-8A3A-F6FC6356FB89}" destId="{9C290BED-7127-49D3-816D-68F083FD7280}" srcOrd="13" destOrd="0" presId="urn:microsoft.com/office/officeart/2008/layout/LinedList"/>
    <dgm:cxn modelId="{8B7BE4FF-A8DD-44AF-A8DA-37E3B428F04B}" type="presParOf" srcId="{9C290BED-7127-49D3-816D-68F083FD7280}" destId="{D567E05C-38B8-4265-9F83-A236E2C2774C}" srcOrd="0" destOrd="0" presId="urn:microsoft.com/office/officeart/2008/layout/LinedList"/>
    <dgm:cxn modelId="{66A431DA-5007-4E2F-8C34-369293A732F9}" type="presParOf" srcId="{9C290BED-7127-49D3-816D-68F083FD7280}" destId="{8C8AB423-5E04-4608-ABE6-0F5826B697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25D88-0C2D-4D3F-899C-197B3DBE1F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030DA1-4ABC-4837-8121-6E44C74DEC4A}">
      <dgm:prSet/>
      <dgm:spPr/>
      <dgm:t>
        <a:bodyPr/>
        <a:lstStyle/>
        <a:p>
          <a:r>
            <a:rPr lang="en-US"/>
            <a:t>Git itself is a DVCS</a:t>
          </a:r>
        </a:p>
      </dgm:t>
    </dgm:pt>
    <dgm:pt modelId="{5A2A4BD3-9140-4317-9346-8CDA97DCDBC6}" type="parTrans" cxnId="{339B6B80-E6C0-4DCA-B111-A7D640F6ABDD}">
      <dgm:prSet/>
      <dgm:spPr/>
      <dgm:t>
        <a:bodyPr/>
        <a:lstStyle/>
        <a:p>
          <a:endParaRPr lang="en-US"/>
        </a:p>
      </dgm:t>
    </dgm:pt>
    <dgm:pt modelId="{3265D7A4-DE47-4463-86FF-9A5E0849B240}" type="sibTrans" cxnId="{339B6B80-E6C0-4DCA-B111-A7D640F6ABDD}">
      <dgm:prSet/>
      <dgm:spPr/>
      <dgm:t>
        <a:bodyPr/>
        <a:lstStyle/>
        <a:p>
          <a:endParaRPr lang="en-US"/>
        </a:p>
      </dgm:t>
    </dgm:pt>
    <dgm:pt modelId="{3C64EE5C-D7DA-48C3-843D-25C5E81B658E}">
      <dgm:prSet/>
      <dgm:spPr/>
      <dgm:t>
        <a:bodyPr/>
        <a:lstStyle/>
        <a:p>
          <a:r>
            <a:rPr lang="en-US"/>
            <a:t>Github is CVCS but with DVCS’ benefits</a:t>
          </a:r>
        </a:p>
      </dgm:t>
    </dgm:pt>
    <dgm:pt modelId="{5FCBA0AB-483A-4905-9EAC-E624B50DF902}" type="parTrans" cxnId="{E8B22D30-E131-4533-9E31-CDA108C6FADD}">
      <dgm:prSet/>
      <dgm:spPr/>
      <dgm:t>
        <a:bodyPr/>
        <a:lstStyle/>
        <a:p>
          <a:endParaRPr lang="en-US"/>
        </a:p>
      </dgm:t>
    </dgm:pt>
    <dgm:pt modelId="{F20FA16D-C5AB-4346-A398-E6E3DFEC3927}" type="sibTrans" cxnId="{E8B22D30-E131-4533-9E31-CDA108C6FADD}">
      <dgm:prSet/>
      <dgm:spPr/>
      <dgm:t>
        <a:bodyPr/>
        <a:lstStyle/>
        <a:p>
          <a:endParaRPr lang="en-US"/>
        </a:p>
      </dgm:t>
    </dgm:pt>
    <dgm:pt modelId="{14FF43DA-5FB5-470A-B27B-61681925D8BB}" type="pres">
      <dgm:prSet presAssocID="{78B25D88-0C2D-4D3F-899C-197B3DBE1F89}" presName="linear" presStyleCnt="0">
        <dgm:presLayoutVars>
          <dgm:dir/>
          <dgm:animLvl val="lvl"/>
          <dgm:resizeHandles val="exact"/>
        </dgm:presLayoutVars>
      </dgm:prSet>
      <dgm:spPr/>
    </dgm:pt>
    <dgm:pt modelId="{8FD69DC8-F166-43DF-A1C2-629ADAD9A383}" type="pres">
      <dgm:prSet presAssocID="{E7030DA1-4ABC-4837-8121-6E44C74DEC4A}" presName="parentLin" presStyleCnt="0"/>
      <dgm:spPr/>
    </dgm:pt>
    <dgm:pt modelId="{8EF2C523-CE63-490A-8CCC-F52445287DD3}" type="pres">
      <dgm:prSet presAssocID="{E7030DA1-4ABC-4837-8121-6E44C74DEC4A}" presName="parentLeftMargin" presStyleLbl="node1" presStyleIdx="0" presStyleCnt="2"/>
      <dgm:spPr/>
    </dgm:pt>
    <dgm:pt modelId="{B5DA9CD1-D89B-424E-86C8-D9A28ECEF2F9}" type="pres">
      <dgm:prSet presAssocID="{E7030DA1-4ABC-4837-8121-6E44C74DEC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A3DEB7-6401-41F4-9300-687D47196AA7}" type="pres">
      <dgm:prSet presAssocID="{E7030DA1-4ABC-4837-8121-6E44C74DEC4A}" presName="negativeSpace" presStyleCnt="0"/>
      <dgm:spPr/>
    </dgm:pt>
    <dgm:pt modelId="{6803E0F8-BD3C-40A9-8F73-6CA3A54DCBB0}" type="pres">
      <dgm:prSet presAssocID="{E7030DA1-4ABC-4837-8121-6E44C74DEC4A}" presName="childText" presStyleLbl="conFgAcc1" presStyleIdx="0" presStyleCnt="2">
        <dgm:presLayoutVars>
          <dgm:bulletEnabled val="1"/>
        </dgm:presLayoutVars>
      </dgm:prSet>
      <dgm:spPr/>
    </dgm:pt>
    <dgm:pt modelId="{64A9163C-0298-4BEB-8FCB-31F5D795ACB9}" type="pres">
      <dgm:prSet presAssocID="{3265D7A4-DE47-4463-86FF-9A5E0849B240}" presName="spaceBetweenRectangles" presStyleCnt="0"/>
      <dgm:spPr/>
    </dgm:pt>
    <dgm:pt modelId="{BFE22FA3-12D4-47C8-8A5E-715BCCAD6406}" type="pres">
      <dgm:prSet presAssocID="{3C64EE5C-D7DA-48C3-843D-25C5E81B658E}" presName="parentLin" presStyleCnt="0"/>
      <dgm:spPr/>
    </dgm:pt>
    <dgm:pt modelId="{5F978C1D-55EA-46CE-94BF-D5A75B398DF8}" type="pres">
      <dgm:prSet presAssocID="{3C64EE5C-D7DA-48C3-843D-25C5E81B658E}" presName="parentLeftMargin" presStyleLbl="node1" presStyleIdx="0" presStyleCnt="2"/>
      <dgm:spPr/>
    </dgm:pt>
    <dgm:pt modelId="{9FC891C1-89C5-44B4-960B-7A133100FE4E}" type="pres">
      <dgm:prSet presAssocID="{3C64EE5C-D7DA-48C3-843D-25C5E81B65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B1B5BF-0699-4A9B-913B-4480771BBF34}" type="pres">
      <dgm:prSet presAssocID="{3C64EE5C-D7DA-48C3-843D-25C5E81B658E}" presName="negativeSpace" presStyleCnt="0"/>
      <dgm:spPr/>
    </dgm:pt>
    <dgm:pt modelId="{60EFADE8-0BD7-435E-AA6B-0567735AC304}" type="pres">
      <dgm:prSet presAssocID="{3C64EE5C-D7DA-48C3-843D-25C5E81B65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8B22D30-E131-4533-9E31-CDA108C6FADD}" srcId="{78B25D88-0C2D-4D3F-899C-197B3DBE1F89}" destId="{3C64EE5C-D7DA-48C3-843D-25C5E81B658E}" srcOrd="1" destOrd="0" parTransId="{5FCBA0AB-483A-4905-9EAC-E624B50DF902}" sibTransId="{F20FA16D-C5AB-4346-A398-E6E3DFEC3927}"/>
    <dgm:cxn modelId="{D71AFE39-9FE0-4FBD-824F-8010CD93038B}" type="presOf" srcId="{3C64EE5C-D7DA-48C3-843D-25C5E81B658E}" destId="{5F978C1D-55EA-46CE-94BF-D5A75B398DF8}" srcOrd="0" destOrd="0" presId="urn:microsoft.com/office/officeart/2005/8/layout/list1"/>
    <dgm:cxn modelId="{99746379-DCA9-4B00-9BE7-B2FBB9BA436C}" type="presOf" srcId="{3C64EE5C-D7DA-48C3-843D-25C5E81B658E}" destId="{9FC891C1-89C5-44B4-960B-7A133100FE4E}" srcOrd="1" destOrd="0" presId="urn:microsoft.com/office/officeart/2005/8/layout/list1"/>
    <dgm:cxn modelId="{339B6B80-E6C0-4DCA-B111-A7D640F6ABDD}" srcId="{78B25D88-0C2D-4D3F-899C-197B3DBE1F89}" destId="{E7030DA1-4ABC-4837-8121-6E44C74DEC4A}" srcOrd="0" destOrd="0" parTransId="{5A2A4BD3-9140-4317-9346-8CDA97DCDBC6}" sibTransId="{3265D7A4-DE47-4463-86FF-9A5E0849B240}"/>
    <dgm:cxn modelId="{8C7751C5-6B5B-4AED-9630-87DE47D661D2}" type="presOf" srcId="{E7030DA1-4ABC-4837-8121-6E44C74DEC4A}" destId="{8EF2C523-CE63-490A-8CCC-F52445287DD3}" srcOrd="0" destOrd="0" presId="urn:microsoft.com/office/officeart/2005/8/layout/list1"/>
    <dgm:cxn modelId="{4B96EFE7-B8A6-45BC-8D1C-D53F91EF6237}" type="presOf" srcId="{E7030DA1-4ABC-4837-8121-6E44C74DEC4A}" destId="{B5DA9CD1-D89B-424E-86C8-D9A28ECEF2F9}" srcOrd="1" destOrd="0" presId="urn:microsoft.com/office/officeart/2005/8/layout/list1"/>
    <dgm:cxn modelId="{827BB4FB-EFF9-40AE-9391-56C71C7858A5}" type="presOf" srcId="{78B25D88-0C2D-4D3F-899C-197B3DBE1F89}" destId="{14FF43DA-5FB5-470A-B27B-61681925D8BB}" srcOrd="0" destOrd="0" presId="urn:microsoft.com/office/officeart/2005/8/layout/list1"/>
    <dgm:cxn modelId="{7AF0B460-7875-45E1-8D90-2D23B144247D}" type="presParOf" srcId="{14FF43DA-5FB5-470A-B27B-61681925D8BB}" destId="{8FD69DC8-F166-43DF-A1C2-629ADAD9A383}" srcOrd="0" destOrd="0" presId="urn:microsoft.com/office/officeart/2005/8/layout/list1"/>
    <dgm:cxn modelId="{81CEEAEC-E15B-4CDD-895F-DD1FBC589EBD}" type="presParOf" srcId="{8FD69DC8-F166-43DF-A1C2-629ADAD9A383}" destId="{8EF2C523-CE63-490A-8CCC-F52445287DD3}" srcOrd="0" destOrd="0" presId="urn:microsoft.com/office/officeart/2005/8/layout/list1"/>
    <dgm:cxn modelId="{5ECC4E28-0F76-457F-B0B2-B67F5BEBB3D1}" type="presParOf" srcId="{8FD69DC8-F166-43DF-A1C2-629ADAD9A383}" destId="{B5DA9CD1-D89B-424E-86C8-D9A28ECEF2F9}" srcOrd="1" destOrd="0" presId="urn:microsoft.com/office/officeart/2005/8/layout/list1"/>
    <dgm:cxn modelId="{6796E9F8-70E7-4A42-84FC-26701B5E71F6}" type="presParOf" srcId="{14FF43DA-5FB5-470A-B27B-61681925D8BB}" destId="{10A3DEB7-6401-41F4-9300-687D47196AA7}" srcOrd="1" destOrd="0" presId="urn:microsoft.com/office/officeart/2005/8/layout/list1"/>
    <dgm:cxn modelId="{FC4F1BD5-AB61-4F3C-99A6-748944A92001}" type="presParOf" srcId="{14FF43DA-5FB5-470A-B27B-61681925D8BB}" destId="{6803E0F8-BD3C-40A9-8F73-6CA3A54DCBB0}" srcOrd="2" destOrd="0" presId="urn:microsoft.com/office/officeart/2005/8/layout/list1"/>
    <dgm:cxn modelId="{8023010D-7394-4377-9ED6-0A88271B900C}" type="presParOf" srcId="{14FF43DA-5FB5-470A-B27B-61681925D8BB}" destId="{64A9163C-0298-4BEB-8FCB-31F5D795ACB9}" srcOrd="3" destOrd="0" presId="urn:microsoft.com/office/officeart/2005/8/layout/list1"/>
    <dgm:cxn modelId="{7422A3A9-85E8-42EB-B244-F394ADF769F8}" type="presParOf" srcId="{14FF43DA-5FB5-470A-B27B-61681925D8BB}" destId="{BFE22FA3-12D4-47C8-8A5E-715BCCAD6406}" srcOrd="4" destOrd="0" presId="urn:microsoft.com/office/officeart/2005/8/layout/list1"/>
    <dgm:cxn modelId="{BE579580-F00C-46CC-9E8A-8076B92A8AD7}" type="presParOf" srcId="{BFE22FA3-12D4-47C8-8A5E-715BCCAD6406}" destId="{5F978C1D-55EA-46CE-94BF-D5A75B398DF8}" srcOrd="0" destOrd="0" presId="urn:microsoft.com/office/officeart/2005/8/layout/list1"/>
    <dgm:cxn modelId="{712D043A-AC3B-4637-BF2E-0820A4BC58BD}" type="presParOf" srcId="{BFE22FA3-12D4-47C8-8A5E-715BCCAD6406}" destId="{9FC891C1-89C5-44B4-960B-7A133100FE4E}" srcOrd="1" destOrd="0" presId="urn:microsoft.com/office/officeart/2005/8/layout/list1"/>
    <dgm:cxn modelId="{C5833F1E-E254-492E-8F55-C243DF12C334}" type="presParOf" srcId="{14FF43DA-5FB5-470A-B27B-61681925D8BB}" destId="{4CB1B5BF-0699-4A9B-913B-4480771BBF34}" srcOrd="5" destOrd="0" presId="urn:microsoft.com/office/officeart/2005/8/layout/list1"/>
    <dgm:cxn modelId="{747F48D2-E900-4B55-8440-E8F920810049}" type="presParOf" srcId="{14FF43DA-5FB5-470A-B27B-61681925D8BB}" destId="{60EFADE8-0BD7-435E-AA6B-0567735AC3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C196-A835-4E3E-84DD-6CCD795F7193}">
      <dsp:nvSpPr>
        <dsp:cNvPr id="0" name=""/>
        <dsp:cNvSpPr/>
      </dsp:nvSpPr>
      <dsp:spPr>
        <a:xfrm>
          <a:off x="2813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79043A-126D-47D1-9F51-3BE5D2A357D2}">
      <dsp:nvSpPr>
        <dsp:cNvPr id="0" name=""/>
        <dsp:cNvSpPr/>
      </dsp:nvSpPr>
      <dsp:spPr>
        <a:xfrm>
          <a:off x="226040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It’s the management of changes to document &amp; programs</a:t>
          </a:r>
        </a:p>
      </dsp:txBody>
      <dsp:txXfrm>
        <a:off x="263405" y="1167774"/>
        <a:ext cx="1934310" cy="1201010"/>
      </dsp:txXfrm>
    </dsp:sp>
    <dsp:sp modelId="{43099FBD-6879-4358-B16E-09CCB3671DBF}">
      <dsp:nvSpPr>
        <dsp:cNvPr id="0" name=""/>
        <dsp:cNvSpPr/>
      </dsp:nvSpPr>
      <dsp:spPr>
        <a:xfrm>
          <a:off x="2458307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7850A-E13E-447E-AD55-E79CE2F94DF3}">
      <dsp:nvSpPr>
        <dsp:cNvPr id="0" name=""/>
        <dsp:cNvSpPr/>
      </dsp:nvSpPr>
      <dsp:spPr>
        <a:xfrm>
          <a:off x="2681533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Any change is documented</a:t>
          </a:r>
        </a:p>
      </dsp:txBody>
      <dsp:txXfrm>
        <a:off x="2718898" y="1167774"/>
        <a:ext cx="1934310" cy="1201010"/>
      </dsp:txXfrm>
    </dsp:sp>
    <dsp:sp modelId="{5C0CE93B-B0D7-4AA1-A1DA-D98916DFC89B}">
      <dsp:nvSpPr>
        <dsp:cNvPr id="0" name=""/>
        <dsp:cNvSpPr/>
      </dsp:nvSpPr>
      <dsp:spPr>
        <a:xfrm>
          <a:off x="4913800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458688-FB5A-4684-ADE7-57C257F6F988}">
      <dsp:nvSpPr>
        <dsp:cNvPr id="0" name=""/>
        <dsp:cNvSpPr/>
      </dsp:nvSpPr>
      <dsp:spPr>
        <a:xfrm>
          <a:off x="5137027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Rollbacks</a:t>
          </a:r>
        </a:p>
      </dsp:txBody>
      <dsp:txXfrm>
        <a:off x="5174392" y="1167774"/>
        <a:ext cx="1934310" cy="1201010"/>
      </dsp:txXfrm>
    </dsp:sp>
    <dsp:sp modelId="{D1F10321-6380-42CE-9BEF-BF55F3D283CA}">
      <dsp:nvSpPr>
        <dsp:cNvPr id="0" name=""/>
        <dsp:cNvSpPr/>
      </dsp:nvSpPr>
      <dsp:spPr>
        <a:xfrm>
          <a:off x="7369294" y="918344"/>
          <a:ext cx="2009040" cy="1275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FC7E40-10BF-4DCC-B271-9BE9C14712BF}">
      <dsp:nvSpPr>
        <dsp:cNvPr id="0" name=""/>
        <dsp:cNvSpPr/>
      </dsp:nvSpPr>
      <dsp:spPr>
        <a:xfrm>
          <a:off x="7592521" y="1130409"/>
          <a:ext cx="2009040" cy="1275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Aka version control</a:t>
          </a:r>
        </a:p>
      </dsp:txBody>
      <dsp:txXfrm>
        <a:off x="7629886" y="1167774"/>
        <a:ext cx="1934310" cy="120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78E54-8B61-43E3-A598-5CFB143BC327}">
      <dsp:nvSpPr>
        <dsp:cNvPr id="0" name=""/>
        <dsp:cNvSpPr/>
      </dsp:nvSpPr>
      <dsp:spPr>
        <a:xfrm>
          <a:off x="0" y="641"/>
          <a:ext cx="59134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C48D1-F8C8-4053-B872-CED2D794F498}">
      <dsp:nvSpPr>
        <dsp:cNvPr id="0" name=""/>
        <dsp:cNvSpPr/>
      </dsp:nvSpPr>
      <dsp:spPr>
        <a:xfrm>
          <a:off x="0" y="641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Any change that is implemented to local files</a:t>
          </a:r>
        </a:p>
      </dsp:txBody>
      <dsp:txXfrm>
        <a:off x="0" y="641"/>
        <a:ext cx="5913437" cy="750023"/>
      </dsp:txXfrm>
    </dsp:sp>
    <dsp:sp modelId="{4825F2D2-5445-4C0E-BC1C-BE2EE4A5D3CC}">
      <dsp:nvSpPr>
        <dsp:cNvPr id="0" name=""/>
        <dsp:cNvSpPr/>
      </dsp:nvSpPr>
      <dsp:spPr>
        <a:xfrm>
          <a:off x="0" y="750665"/>
          <a:ext cx="5913437" cy="0"/>
        </a:xfrm>
        <a:prstGeom prst="line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accent5">
              <a:hueOff val="-280772"/>
              <a:satOff val="-1324"/>
              <a:lumOff val="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14266-32ED-490F-94B5-5D0CE55FCEF2}">
      <dsp:nvSpPr>
        <dsp:cNvPr id="0" name=""/>
        <dsp:cNvSpPr/>
      </dsp:nvSpPr>
      <dsp:spPr>
        <a:xfrm>
          <a:off x="0" y="750665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CVCS – Merge anytime</a:t>
          </a:r>
        </a:p>
      </dsp:txBody>
      <dsp:txXfrm>
        <a:off x="0" y="750665"/>
        <a:ext cx="5913437" cy="750023"/>
      </dsp:txXfrm>
    </dsp:sp>
    <dsp:sp modelId="{C5388E21-217F-4B09-9390-2FBBAA2FE300}">
      <dsp:nvSpPr>
        <dsp:cNvPr id="0" name=""/>
        <dsp:cNvSpPr/>
      </dsp:nvSpPr>
      <dsp:spPr>
        <a:xfrm>
          <a:off x="0" y="1500689"/>
          <a:ext cx="5913437" cy="0"/>
        </a:xfrm>
        <a:prstGeom prst="line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2D205-78D4-4F2C-B62C-810D03C18983}">
      <dsp:nvSpPr>
        <dsp:cNvPr id="0" name=""/>
        <dsp:cNvSpPr/>
      </dsp:nvSpPr>
      <dsp:spPr>
        <a:xfrm>
          <a:off x="0" y="1500689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DVCS – Must Commit</a:t>
          </a:r>
        </a:p>
      </dsp:txBody>
      <dsp:txXfrm>
        <a:off x="0" y="1500689"/>
        <a:ext cx="5913437" cy="750023"/>
      </dsp:txXfrm>
    </dsp:sp>
    <dsp:sp modelId="{52685AA0-40AA-4C62-BCEB-98E615E70CE9}">
      <dsp:nvSpPr>
        <dsp:cNvPr id="0" name=""/>
        <dsp:cNvSpPr/>
      </dsp:nvSpPr>
      <dsp:spPr>
        <a:xfrm>
          <a:off x="0" y="2250713"/>
          <a:ext cx="5913437" cy="0"/>
        </a:xfrm>
        <a:prstGeom prst="line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02F1B-DE04-474A-ABEF-5D57A86DAAE9}">
      <dsp:nvSpPr>
        <dsp:cNvPr id="0" name=""/>
        <dsp:cNvSpPr/>
      </dsp:nvSpPr>
      <dsp:spPr>
        <a:xfrm>
          <a:off x="0" y="2250713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Merge Conflicts are when a file is simultaneity updated by two or more Users</a:t>
          </a:r>
        </a:p>
      </dsp:txBody>
      <dsp:txXfrm>
        <a:off x="0" y="2250713"/>
        <a:ext cx="5913437" cy="750023"/>
      </dsp:txXfrm>
    </dsp:sp>
    <dsp:sp modelId="{B3706D81-5532-44E0-A26B-9A8040D17704}">
      <dsp:nvSpPr>
        <dsp:cNvPr id="0" name=""/>
        <dsp:cNvSpPr/>
      </dsp:nvSpPr>
      <dsp:spPr>
        <a:xfrm>
          <a:off x="0" y="3000736"/>
          <a:ext cx="5913437" cy="0"/>
        </a:xfrm>
        <a:prstGeom prst="line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56B7B-5930-4699-991B-B317292C5A23}">
      <dsp:nvSpPr>
        <dsp:cNvPr id="0" name=""/>
        <dsp:cNvSpPr/>
      </dsp:nvSpPr>
      <dsp:spPr>
        <a:xfrm>
          <a:off x="0" y="3000736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DVCS – explicitly done</a:t>
          </a:r>
        </a:p>
      </dsp:txBody>
      <dsp:txXfrm>
        <a:off x="0" y="3000736"/>
        <a:ext cx="5913437" cy="750023"/>
      </dsp:txXfrm>
    </dsp:sp>
    <dsp:sp modelId="{9CB73668-3F2C-4D42-A401-CF2281C92862}">
      <dsp:nvSpPr>
        <dsp:cNvPr id="0" name=""/>
        <dsp:cNvSpPr/>
      </dsp:nvSpPr>
      <dsp:spPr>
        <a:xfrm>
          <a:off x="0" y="3750760"/>
          <a:ext cx="5913437" cy="0"/>
        </a:xfrm>
        <a:prstGeom prst="line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accent5">
              <a:hueOff val="-1403859"/>
              <a:satOff val="-6620"/>
              <a:lumOff val="16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0D2DF-C02F-493A-937A-44EF37D6AF48}">
      <dsp:nvSpPr>
        <dsp:cNvPr id="0" name=""/>
        <dsp:cNvSpPr/>
      </dsp:nvSpPr>
      <dsp:spPr>
        <a:xfrm>
          <a:off x="0" y="3750760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CVCS – implicitly done</a:t>
          </a:r>
        </a:p>
      </dsp:txBody>
      <dsp:txXfrm>
        <a:off x="0" y="3750760"/>
        <a:ext cx="5913437" cy="750023"/>
      </dsp:txXfrm>
    </dsp:sp>
    <dsp:sp modelId="{6B5F71AA-0470-4876-BF38-B9C7A2AAE905}">
      <dsp:nvSpPr>
        <dsp:cNvPr id="0" name=""/>
        <dsp:cNvSpPr/>
      </dsp:nvSpPr>
      <dsp:spPr>
        <a:xfrm>
          <a:off x="0" y="4500784"/>
          <a:ext cx="5913437" cy="0"/>
        </a:xfrm>
        <a:prstGeom prst="line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7E05C-38B8-4265-9F83-A236E2C2774C}">
      <dsp:nvSpPr>
        <dsp:cNvPr id="0" name=""/>
        <dsp:cNvSpPr/>
      </dsp:nvSpPr>
      <dsp:spPr>
        <a:xfrm>
          <a:off x="0" y="4500784"/>
          <a:ext cx="5913437" cy="75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way to avoid is to update often &amp; communicate changes</a:t>
          </a:r>
        </a:p>
      </dsp:txBody>
      <dsp:txXfrm>
        <a:off x="0" y="4500784"/>
        <a:ext cx="5913437" cy="750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3E0F8-BD3C-40A9-8F73-6CA3A54DCBB0}">
      <dsp:nvSpPr>
        <dsp:cNvPr id="0" name=""/>
        <dsp:cNvSpPr/>
      </dsp:nvSpPr>
      <dsp:spPr>
        <a:xfrm>
          <a:off x="0" y="661913"/>
          <a:ext cx="96043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A9CD1-D89B-424E-86C8-D9A28ECEF2F9}">
      <dsp:nvSpPr>
        <dsp:cNvPr id="0" name=""/>
        <dsp:cNvSpPr/>
      </dsp:nvSpPr>
      <dsp:spPr>
        <a:xfrm>
          <a:off x="480218" y="27233"/>
          <a:ext cx="672306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Git itself is a DVCS</a:t>
          </a:r>
        </a:p>
      </dsp:txBody>
      <dsp:txXfrm>
        <a:off x="542183" y="89198"/>
        <a:ext cx="6599132" cy="1145430"/>
      </dsp:txXfrm>
    </dsp:sp>
    <dsp:sp modelId="{60EFADE8-0BD7-435E-AA6B-0567735AC304}">
      <dsp:nvSpPr>
        <dsp:cNvPr id="0" name=""/>
        <dsp:cNvSpPr/>
      </dsp:nvSpPr>
      <dsp:spPr>
        <a:xfrm>
          <a:off x="0" y="2612393"/>
          <a:ext cx="9604375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891C1-89C5-44B4-960B-7A133100FE4E}">
      <dsp:nvSpPr>
        <dsp:cNvPr id="0" name=""/>
        <dsp:cNvSpPr/>
      </dsp:nvSpPr>
      <dsp:spPr>
        <a:xfrm>
          <a:off x="480218" y="1977713"/>
          <a:ext cx="6723062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Github is CVCS but with DVCS’ benefits</a:t>
          </a:r>
        </a:p>
      </dsp:txBody>
      <dsp:txXfrm>
        <a:off x="542183" y="2039678"/>
        <a:ext cx="6599132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0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9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B5C4-8B43-4D47-ABBF-9843E54A3A3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B8EA9D-2A82-4740-AAA3-7CDCB1144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4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7A2-E799-4A85-B9C6-310EB0F4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Control &amp;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7920-05D0-4A7A-86F4-87A266C40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Tyler White</a:t>
            </a:r>
          </a:p>
        </p:txBody>
      </p:sp>
    </p:spTree>
    <p:extLst>
      <p:ext uri="{BB962C8B-B14F-4D97-AF65-F5344CB8AC3E}">
        <p14:creationId xmlns:p14="http://schemas.microsoft.com/office/powerpoint/2010/main" val="155439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0098-2337-4466-B1FA-8F33A353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VCS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BB3F-30F8-4B34-A6D7-3AD52FDE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commits messages descriptive</a:t>
            </a:r>
          </a:p>
          <a:p>
            <a:r>
              <a:rPr lang="en-US" dirty="0"/>
              <a:t>Single purpose for each commit</a:t>
            </a:r>
          </a:p>
          <a:p>
            <a:r>
              <a:rPr lang="en-US" dirty="0"/>
              <a:t>Do Not push directly to main</a:t>
            </a:r>
          </a:p>
          <a:p>
            <a:r>
              <a:rPr lang="en-US" dirty="0"/>
              <a:t>Lock pushing to main</a:t>
            </a:r>
          </a:p>
          <a:p>
            <a:r>
              <a:rPr lang="en-US" dirty="0"/>
              <a:t>Create Branches to push to</a:t>
            </a:r>
          </a:p>
          <a:p>
            <a:r>
              <a:rPr lang="en-US" dirty="0"/>
              <a:t>When working is groups make pull request require a review</a:t>
            </a:r>
          </a:p>
          <a:p>
            <a:r>
              <a:rPr lang="en-US" dirty="0"/>
              <a:t>Always pull before a commit</a:t>
            </a:r>
          </a:p>
        </p:txBody>
      </p:sp>
    </p:spTree>
    <p:extLst>
      <p:ext uri="{BB962C8B-B14F-4D97-AF65-F5344CB8AC3E}">
        <p14:creationId xmlns:p14="http://schemas.microsoft.com/office/powerpoint/2010/main" val="148781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5788-2F89-440E-BC9D-08079E7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Source Control?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9280A-27E0-427E-B6AC-74E13A0D7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5297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62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5122-6EA8-46FC-94C3-9B6B6C93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Types of  Version Control Systems (VCS)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AA66-01BE-48F7-9C21-8DDCE96E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Git</a:t>
            </a:r>
          </a:p>
          <a:p>
            <a:r>
              <a:rPr lang="en-US"/>
              <a:t>Apache</a:t>
            </a:r>
          </a:p>
          <a:p>
            <a:r>
              <a:rPr lang="en-US"/>
              <a:t>Mercurial</a:t>
            </a:r>
          </a:p>
          <a:p>
            <a:r>
              <a:rPr lang="en-US"/>
              <a:t>Perforce</a:t>
            </a:r>
          </a:p>
          <a:p>
            <a:r>
              <a:rPr lang="en-US"/>
              <a:t>Azure DevOps Server</a:t>
            </a:r>
          </a:p>
          <a:p>
            <a:endParaRPr lang="en-US"/>
          </a:p>
          <a:p>
            <a:r>
              <a:rPr lang="en-US"/>
              <a:t>We use Git</a:t>
            </a:r>
          </a:p>
        </p:txBody>
      </p:sp>
    </p:spTree>
    <p:extLst>
      <p:ext uri="{BB962C8B-B14F-4D97-AF65-F5344CB8AC3E}">
        <p14:creationId xmlns:p14="http://schemas.microsoft.com/office/powerpoint/2010/main" val="36285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95C3-95E7-4F6B-A751-84DA6497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Distributed VCS (DVCS)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E2A-E25A-469A-AFC5-036575F7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Peer to peer </a:t>
            </a:r>
          </a:p>
          <a:p>
            <a:r>
              <a:rPr lang="en-US" dirty="0"/>
              <a:t>Code is spread out</a:t>
            </a:r>
          </a:p>
          <a:p>
            <a:r>
              <a:rPr lang="en-US" dirty="0"/>
              <a:t>Entire history is mirrored</a:t>
            </a:r>
          </a:p>
          <a:p>
            <a:r>
              <a:rPr lang="en-US" dirty="0"/>
              <a:t>Main copy is local</a:t>
            </a:r>
          </a:p>
          <a:p>
            <a:r>
              <a:rPr lang="en-US" dirty="0"/>
              <a:t>Merging into main requires owners'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1087-AAF5-4F3B-90DF-E5364DF5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DVCS Cont.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AB85-5BF1-4109-8B82-EC500AA0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Code is all local</a:t>
            </a:r>
          </a:p>
          <a:p>
            <a:r>
              <a:rPr lang="en-US" dirty="0"/>
              <a:t>All history is on every machine</a:t>
            </a:r>
          </a:p>
          <a:p>
            <a:r>
              <a:rPr lang="en-US" dirty="0"/>
              <a:t>If Main copy is deleted problems can occur</a:t>
            </a:r>
          </a:p>
          <a:p>
            <a:r>
              <a:rPr lang="en-US" dirty="0"/>
              <a:t>Nothing can be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B9AE-192F-4C51-8658-8E40934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Centralized Version Control System (CVCS)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347A-247A-41A6-9287-53E4E6C1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Client – Sever model</a:t>
            </a:r>
          </a:p>
          <a:p>
            <a:r>
              <a:rPr lang="en-US" dirty="0"/>
              <a:t>One main copy located in the cloud</a:t>
            </a:r>
          </a:p>
          <a:p>
            <a:r>
              <a:rPr lang="en-US" dirty="0"/>
              <a:t>Code is typically locked</a:t>
            </a:r>
          </a:p>
          <a:p>
            <a:r>
              <a:rPr lang="en-US" dirty="0"/>
              <a:t>Access to code is server controlled</a:t>
            </a:r>
          </a:p>
          <a:p>
            <a:r>
              <a:rPr lang="en-US" dirty="0"/>
              <a:t>Changes are seen immediately</a:t>
            </a:r>
          </a:p>
          <a:p>
            <a:r>
              <a:rPr lang="en-US" dirty="0"/>
              <a:t>Allows less merge conflicts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8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3E25C-4C8A-4EA3-A78B-CB259D4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Merge Changes &amp; Conflicts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EB583-94DF-401D-B0FC-428D7C394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4858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84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2017-27F1-4239-89C5-5658252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2C13-598C-404E-B738-02A71A2A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of Main Branch</a:t>
            </a:r>
          </a:p>
          <a:p>
            <a:r>
              <a:rPr lang="en-US" dirty="0"/>
              <a:t>Used for experimenting in isolation</a:t>
            </a:r>
          </a:p>
          <a:p>
            <a:r>
              <a:rPr lang="en-US" dirty="0"/>
              <a:t>Allow for safe pushes and version control</a:t>
            </a:r>
          </a:p>
          <a:p>
            <a:r>
              <a:rPr lang="en-US" dirty="0"/>
              <a:t>Can be merged into main branch</a:t>
            </a:r>
          </a:p>
          <a:p>
            <a:r>
              <a:rPr lang="en-US" dirty="0"/>
              <a:t>Allows for different stages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5289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97C1-B4F0-49AD-A970-42ECEC1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&amp; VCS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5575CD-1300-453B-9F38-83AB29070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06298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7143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350DA4C63694439264253120583417" ma:contentTypeVersion="2" ma:contentTypeDescription="Create a new document." ma:contentTypeScope="" ma:versionID="f908c6bfb32d94968ee012d1faa7ca6b">
  <xsd:schema xmlns:xsd="http://www.w3.org/2001/XMLSchema" xmlns:xs="http://www.w3.org/2001/XMLSchema" xmlns:p="http://schemas.microsoft.com/office/2006/metadata/properties" xmlns:ns3="20e0518f-30d3-4410-adcd-fe1b9842cc5a" targetNamespace="http://schemas.microsoft.com/office/2006/metadata/properties" ma:root="true" ma:fieldsID="171128d54feee790243d2d7a00e87449" ns3:_="">
    <xsd:import namespace="20e0518f-30d3-4410-adcd-fe1b9842c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0518f-30d3-4410-adcd-fe1b9842c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E103B9-EE66-44DE-9283-700CD39B01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DA028D-0DCF-4D69-9814-6143E28F40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e0518f-30d3-4410-adcd-fe1b9842c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3DEAD8-14FA-43CC-A2A5-4079DAAFADCA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20e0518f-30d3-4410-adcd-fe1b9842cc5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</TotalTime>
  <Words>278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Source Control &amp; Git</vt:lpstr>
      <vt:lpstr>What is Source Control?</vt:lpstr>
      <vt:lpstr>Types of  Version Control Systems (VCS)</vt:lpstr>
      <vt:lpstr>Distributed VCS (DVCS)</vt:lpstr>
      <vt:lpstr>DVCS Cont. Downsides</vt:lpstr>
      <vt:lpstr>Centralized Version Control System (CVCS)</vt:lpstr>
      <vt:lpstr>Merge Changes &amp; Conflicts</vt:lpstr>
      <vt:lpstr>Branches</vt:lpstr>
      <vt:lpstr>Git, Github &amp; VCS</vt:lpstr>
      <vt:lpstr>VCS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&amp; Git</dc:title>
  <dc:creator>Tyler White</dc:creator>
  <cp:lastModifiedBy>Tyler White</cp:lastModifiedBy>
  <cp:revision>10</cp:revision>
  <dcterms:created xsi:type="dcterms:W3CDTF">2021-10-07T08:00:42Z</dcterms:created>
  <dcterms:modified xsi:type="dcterms:W3CDTF">2021-10-07T15:37:06Z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0x01010085350DA4C63694439264253120583417</vt:lpwstr>
  </property>
</Properties>
</file>