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6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67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1C6DCF-93D0-4D1B-9ECB-F8F23F223FD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3665C7-AC94-4B63-9E70-2583A85E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5939-BFC2-46E4-BA6A-3E0471C2E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DataTypes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E73C-24D1-438B-8D8A-A910D3EBB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Naima Jackson</a:t>
            </a:r>
          </a:p>
          <a:p>
            <a:r>
              <a:rPr lang="en-US" dirty="0"/>
              <a:t>10/08/2021</a:t>
            </a:r>
          </a:p>
        </p:txBody>
      </p:sp>
    </p:spTree>
    <p:extLst>
      <p:ext uri="{BB962C8B-B14F-4D97-AF65-F5344CB8AC3E}">
        <p14:creationId xmlns:p14="http://schemas.microsoft.com/office/powerpoint/2010/main" val="31329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3F7C-DCEC-454F-B005-569D66D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908" y="1634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C# datatypes &amp; Why We Need Them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4B161D-3574-494E-A891-57370AC6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521" y="965499"/>
            <a:ext cx="8946541" cy="4195481"/>
          </a:xfrm>
        </p:spPr>
        <p:txBody>
          <a:bodyPr/>
          <a:lstStyle/>
          <a:p>
            <a:r>
              <a:rPr lang="en-US" sz="2000" dirty="0"/>
              <a:t>C# Datatypes are split into two categories: value and reference types</a:t>
            </a:r>
          </a:p>
          <a:p>
            <a:r>
              <a:rPr lang="en-US" sz="2000" dirty="0"/>
              <a:t>Predefined C# datatypes are int, long, short, byte, float, double, long, short, Boolean, char, decimal, </a:t>
            </a:r>
            <a:r>
              <a:rPr lang="en-US" sz="2000" dirty="0" err="1"/>
              <a:t>uint</a:t>
            </a:r>
            <a:r>
              <a:rPr lang="en-US" sz="2000" dirty="0"/>
              <a:t>, </a:t>
            </a:r>
            <a:r>
              <a:rPr lang="en-US" sz="2000" dirty="0" err="1"/>
              <a:t>nint</a:t>
            </a:r>
            <a:r>
              <a:rPr lang="en-US" sz="2000" dirty="0"/>
              <a:t>, </a:t>
            </a:r>
            <a:r>
              <a:rPr lang="en-US" sz="2000" dirty="0" err="1"/>
              <a:t>nuint</a:t>
            </a:r>
            <a:r>
              <a:rPr lang="en-US" sz="2000" dirty="0"/>
              <a:t>, </a:t>
            </a:r>
            <a:r>
              <a:rPr lang="en-US" sz="2000" dirty="0" err="1"/>
              <a:t>ulong</a:t>
            </a:r>
            <a:r>
              <a:rPr lang="en-US" sz="2000" dirty="0"/>
              <a:t>, </a:t>
            </a:r>
            <a:r>
              <a:rPr lang="en-US" sz="2000" dirty="0" err="1"/>
              <a:t>sbyte</a:t>
            </a:r>
            <a:r>
              <a:rPr lang="en-US" sz="2000" dirty="0"/>
              <a:t>, </a:t>
            </a:r>
            <a:r>
              <a:rPr lang="en-US" sz="2000" dirty="0" err="1"/>
              <a:t>ushort</a:t>
            </a:r>
            <a:r>
              <a:rPr lang="en-US" sz="2000" dirty="0"/>
              <a:t>, object, string, and </a:t>
            </a:r>
            <a:r>
              <a:rPr lang="en-US" sz="2000" dirty="0" err="1"/>
              <a:t>DateTime</a:t>
            </a:r>
            <a:r>
              <a:rPr lang="en-US" sz="2000" dirty="0"/>
              <a:t>.</a:t>
            </a:r>
          </a:p>
          <a:p>
            <a:r>
              <a:rPr lang="en-US" sz="2000" dirty="0"/>
              <a:t>C# is strongly typed</a:t>
            </a:r>
          </a:p>
          <a:p>
            <a:r>
              <a:rPr lang="en-US" sz="2000" dirty="0"/>
              <a:t>Stack vs Heap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A25B8-D2BF-4630-8EF3-C73753B6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68" y="4180538"/>
            <a:ext cx="4774809" cy="2677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70BD24-B752-4AE4-BB5B-B12E7738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25" y="3243672"/>
            <a:ext cx="5299490" cy="36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18C1-8932-4E3A-9968-767F44A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6397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GET HYPE !!</a:t>
            </a:r>
            <a:br>
              <a:rPr lang="en-US" dirty="0"/>
            </a:br>
            <a:r>
              <a:rPr lang="en-US" dirty="0"/>
              <a:t>(ABOUT DATA TYPES)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23AEF-3560-4F7A-99FE-8E4B03016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7187"/>
            <a:ext cx="4802212" cy="3519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56728-FC17-4F42-8042-6700F825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89" y="2466396"/>
            <a:ext cx="4375052" cy="34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A5B8-5E96-4F55-9B6D-3283C992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35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Datatype Alias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459686-4B23-45B9-9DFF-2DFD88B32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61980"/>
              </p:ext>
            </p:extLst>
          </p:nvPr>
        </p:nvGraphicFramePr>
        <p:xfrm>
          <a:off x="838200" y="1690688"/>
          <a:ext cx="4238748" cy="4653990"/>
        </p:xfrm>
        <a:graphic>
          <a:graphicData uri="http://schemas.openxmlformats.org/drawingml/2006/table">
            <a:tbl>
              <a:tblPr/>
              <a:tblGrid>
                <a:gridCol w="1412916">
                  <a:extLst>
                    <a:ext uri="{9D8B030D-6E8A-4147-A177-3AD203B41FA5}">
                      <a16:colId xmlns:a16="http://schemas.microsoft.com/office/drawing/2014/main" val="2865765628"/>
                    </a:ext>
                  </a:extLst>
                </a:gridCol>
                <a:gridCol w="1412916">
                  <a:extLst>
                    <a:ext uri="{9D8B030D-6E8A-4147-A177-3AD203B41FA5}">
                      <a16:colId xmlns:a16="http://schemas.microsoft.com/office/drawing/2014/main" val="631513016"/>
                    </a:ext>
                  </a:extLst>
                </a:gridCol>
                <a:gridCol w="1412916">
                  <a:extLst>
                    <a:ext uri="{9D8B030D-6E8A-4147-A177-3AD203B41FA5}">
                      <a16:colId xmlns:a16="http://schemas.microsoft.com/office/drawing/2014/main" val="113489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Alias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.NET 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4461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823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4941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306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System.UInt32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77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04325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System.UInt16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165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73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System.UInt64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034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System.Single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3316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062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2353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System.Boolean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82091"/>
                  </a:ext>
                </a:extLst>
              </a:tr>
              <a:tr h="15878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51652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4231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778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System.DateTime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924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85E3F1-229F-4479-BE02-23C5E2F7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2765"/>
            <a:ext cx="4470228" cy="50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3C12-6BC0-4767-ADE6-E0F24EBA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23" y="112280"/>
            <a:ext cx="8534400" cy="1507067"/>
          </a:xfrm>
        </p:spPr>
        <p:txBody>
          <a:bodyPr/>
          <a:lstStyle/>
          <a:p>
            <a:r>
              <a:rPr lang="en-US" dirty="0"/>
              <a:t>Datatypes Have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FE9-070F-47A6-8D19-CD15C7B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18" y="112280"/>
            <a:ext cx="8534400" cy="3615267"/>
          </a:xfrm>
        </p:spPr>
        <p:txBody>
          <a:bodyPr/>
          <a:lstStyle/>
          <a:p>
            <a:r>
              <a:rPr lang="en-US" dirty="0"/>
              <a:t>Generally speaking these types are either zero or null but there are some special exceptions shown below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4A5FD6-9414-4067-81EB-A9473F22E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83983"/>
              </p:ext>
            </p:extLst>
          </p:nvPr>
        </p:nvGraphicFramePr>
        <p:xfrm>
          <a:off x="2369625" y="2567988"/>
          <a:ext cx="592093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467">
                  <a:extLst>
                    <a:ext uri="{9D8B030D-6E8A-4147-A177-3AD203B41FA5}">
                      <a16:colId xmlns:a16="http://schemas.microsoft.com/office/drawing/2014/main" val="1565997383"/>
                    </a:ext>
                  </a:extLst>
                </a:gridCol>
                <a:gridCol w="2960467">
                  <a:extLst>
                    <a:ext uri="{9D8B030D-6E8A-4147-A177-3AD203B41FA5}">
                      <a16:colId xmlns:a16="http://schemas.microsoft.com/office/drawing/2014/main" val="3060267939"/>
                    </a:ext>
                  </a:extLst>
                </a:gridCol>
              </a:tblGrid>
              <a:tr h="316235">
                <a:tc>
                  <a:txBody>
                    <a:bodyPr/>
                    <a:lstStyle/>
                    <a:p>
                      <a:r>
                        <a:rPr lang="en-US" dirty="0" err="1"/>
                        <a:t>DataTypes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35197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204170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03290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835571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10282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255639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936840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'\u0000'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477983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String (or any object) 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895259"/>
                  </a:ext>
                </a:extLst>
              </a:tr>
              <a:tr h="316235"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4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BFC2-4504-49A2-949E-9DD2163D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0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 Be Converted Implicitly and Explicitly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FCFA87-B8F0-4F93-A12B-56984BBFC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60717"/>
              </p:ext>
            </p:extLst>
          </p:nvPr>
        </p:nvGraphicFramePr>
        <p:xfrm>
          <a:off x="111220" y="1141900"/>
          <a:ext cx="4108580" cy="5491264"/>
        </p:xfrm>
        <a:graphic>
          <a:graphicData uri="http://schemas.openxmlformats.org/drawingml/2006/table">
            <a:tbl>
              <a:tblPr/>
              <a:tblGrid>
                <a:gridCol w="2054290">
                  <a:extLst>
                    <a:ext uri="{9D8B030D-6E8A-4147-A177-3AD203B41FA5}">
                      <a16:colId xmlns:a16="http://schemas.microsoft.com/office/drawing/2014/main" val="794138065"/>
                    </a:ext>
                  </a:extLst>
                </a:gridCol>
                <a:gridCol w="2054290">
                  <a:extLst>
                    <a:ext uri="{9D8B030D-6E8A-4147-A177-3AD203B41FA5}">
                      <a16:colId xmlns:a16="http://schemas.microsoft.com/office/drawing/2014/main" val="896005104"/>
                    </a:ext>
                  </a:extLst>
                </a:gridCol>
              </a:tblGrid>
              <a:tr h="237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Implicit Conversion From</a:t>
                      </a:r>
                    </a:p>
                  </a:txBody>
                  <a:tcPr marL="66944" marR="66944" marT="33472" marB="33472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To</a:t>
                      </a:r>
                    </a:p>
                  </a:txBody>
                  <a:tcPr marL="66944" marR="66944" marT="33472" marB="33472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31351"/>
                  </a:ext>
                </a:extLst>
              </a:tr>
              <a:tr h="41472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  <a:endParaRPr lang="en-US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short, int, long, float, double,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567"/>
                  </a:ext>
                </a:extLst>
              </a:tr>
              <a:tr h="59212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short,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, int,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, long,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, float, double,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52179"/>
                  </a:ext>
                </a:extLst>
              </a:tr>
              <a:tr h="41472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int, long, 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91122"/>
                  </a:ext>
                </a:extLst>
              </a:tr>
              <a:tr h="41472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int,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, long,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, 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30802"/>
                  </a:ext>
                </a:extLst>
              </a:tr>
              <a:tr h="41472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long, float, double, or decimal.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82164"/>
                  </a:ext>
                </a:extLst>
              </a:tr>
              <a:tr h="41472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long, ulong, 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78493"/>
                  </a:ext>
                </a:extLst>
              </a:tr>
              <a:tr h="23733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16410"/>
                  </a:ext>
                </a:extLst>
              </a:tr>
              <a:tr h="23733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8198"/>
                  </a:ext>
                </a:extLst>
              </a:tr>
              <a:tr h="59212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ushort, int, uint, long, ulong, float, double, or decimal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31299"/>
                  </a:ext>
                </a:extLst>
              </a:tr>
              <a:tr h="23733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6944" marR="66944" marT="33472" marB="3347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4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A2F368-AE64-431B-9A0B-B426D230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41" y="2896466"/>
            <a:ext cx="3720091" cy="373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9EA1F-DD68-4603-B0BA-7F1D3CB388F2}"/>
              </a:ext>
            </a:extLst>
          </p:cNvPr>
          <p:cNvSpPr txBox="1"/>
          <p:nvPr/>
        </p:nvSpPr>
        <p:spPr>
          <a:xfrm>
            <a:off x="4267707" y="1325217"/>
            <a:ext cx="781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cool but comes with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Casting(What Happens?)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implicitly convert to u number of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from signed to unsigned datatypes can cause data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4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FB3F-F02E-4060-A32F-3F0D6A23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80" y="-2170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 Types And What They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61DA-5AFA-41FC-91EE-D32D29AA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01" y="1532996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Reference Datatypes include string, arrays, delegates, dynamic, obj and class and more.</a:t>
            </a:r>
          </a:p>
          <a:p>
            <a:r>
              <a:rPr lang="en-US" sz="2400" dirty="0"/>
              <a:t>WHAT IS DYNAMIC ???</a:t>
            </a:r>
          </a:p>
          <a:p>
            <a:r>
              <a:rPr lang="en-US" sz="2400" dirty="0"/>
              <a:t>Avoid compile time type checking and instead type is resolved at runtime, Can change at run time based on assigned value.</a:t>
            </a:r>
          </a:p>
          <a:p>
            <a:r>
              <a:rPr lang="en-US" sz="2400" dirty="0"/>
              <a:t>WHAT IS A DELEGATE?!?</a:t>
            </a: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sz="2400" b="0" i="0" u="none" strike="noStrike" dirty="0">
                <a:effectLst/>
                <a:latin typeface="Segoe UI" panose="020B0502040204020203" pitchFamily="34" charset="0"/>
                <a:hlinkClick r:id="rId2"/>
              </a:rPr>
              <a:t>delegate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type that represents references to methods with a particular parameter list and return type.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6B11E-1F40-4D5F-BCB4-F45FA9FD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1" y="5531974"/>
            <a:ext cx="44577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F4199-D289-4428-ABDB-4B183967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04" y="4697819"/>
            <a:ext cx="2714668" cy="1968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B760F-88CB-4FB4-93DB-D74EFB345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292" y="4456134"/>
            <a:ext cx="3402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0BF1-CBC8-4D1B-9315-12CD23AD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5" y="365498"/>
            <a:ext cx="8534400" cy="1507067"/>
          </a:xfrm>
        </p:spPr>
        <p:txBody>
          <a:bodyPr/>
          <a:lstStyle/>
          <a:p>
            <a:r>
              <a:rPr lang="en-US" dirty="0"/>
              <a:t>MORE FUN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0FF0-8E2F-4EAB-A08F-E3472B26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85" y="2370668"/>
            <a:ext cx="8534400" cy="3615267"/>
          </a:xfrm>
        </p:spPr>
        <p:txBody>
          <a:bodyPr/>
          <a:lstStyle/>
          <a:p>
            <a:r>
              <a:rPr lang="en-US" dirty="0"/>
              <a:t>Record </a:t>
            </a:r>
          </a:p>
          <a:p>
            <a:r>
              <a:rPr lang="en-US" dirty="0"/>
              <a:t>StringBuilder</a:t>
            </a:r>
          </a:p>
          <a:p>
            <a:r>
              <a:rPr lang="en-US" dirty="0" err="1"/>
              <a:t>Inteface</a:t>
            </a:r>
            <a:endParaRPr lang="en-US" dirty="0"/>
          </a:p>
          <a:p>
            <a:r>
              <a:rPr lang="en-US" dirty="0"/>
              <a:t>Enum</a:t>
            </a:r>
          </a:p>
          <a:p>
            <a:r>
              <a:rPr lang="en-US" dirty="0"/>
              <a:t>Struct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FD605-5186-4535-95FD-C7BDD203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60" y="1631180"/>
            <a:ext cx="6490116" cy="48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4076</TotalTime>
  <Words>462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Slice</vt:lpstr>
      <vt:lpstr>C# DataTypes </vt:lpstr>
      <vt:lpstr>What are C# datatypes &amp; Why We Need Them</vt:lpstr>
      <vt:lpstr>LET’S GET HYPE !! (ABOUT DATA TYPES)</vt:lpstr>
      <vt:lpstr>Datatype Alias</vt:lpstr>
      <vt:lpstr>Datatypes Have Default Values</vt:lpstr>
      <vt:lpstr>Can Be Converted Implicitly and Explicitly</vt:lpstr>
      <vt:lpstr>Reference Types And What They Do</vt:lpstr>
      <vt:lpstr>MORE FUN DATatypes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DataTypes </dc:title>
  <dc:creator>naima jackson</dc:creator>
  <cp:lastModifiedBy>naima jackson</cp:lastModifiedBy>
  <cp:revision>5</cp:revision>
  <dcterms:created xsi:type="dcterms:W3CDTF">2021-10-08T05:02:03Z</dcterms:created>
  <dcterms:modified xsi:type="dcterms:W3CDTF">2021-10-11T00:58:45Z</dcterms:modified>
</cp:coreProperties>
</file>