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A2F638E-BA7C-4365-8245-9787BDE1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478010"/>
            <a:ext cx="11000777" cy="59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2157-5D4F-459A-9701-B0BE28CE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AE452-D0FA-4BB1-80A2-B90665C3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067527D-02EE-4B78-BD5A-07C4F6A8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06" y="0"/>
            <a:ext cx="9339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3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6965-60E7-4C71-95F8-90A27C7D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N.E.R.T.I.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66944-33D3-4F3C-A7CE-DD285420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Nutrition </a:t>
            </a:r>
          </a:p>
          <a:p>
            <a:r>
              <a:rPr lang="en-US" sz="4800" dirty="0"/>
              <a:t>Exercise</a:t>
            </a:r>
          </a:p>
          <a:p>
            <a:r>
              <a:rPr lang="en-US" sz="4800" dirty="0"/>
              <a:t>Rest</a:t>
            </a:r>
          </a:p>
          <a:p>
            <a:r>
              <a:rPr lang="en-US" sz="4800" dirty="0"/>
              <a:t>Time</a:t>
            </a:r>
          </a:p>
          <a:p>
            <a:r>
              <a:rPr lang="en-US" sz="4800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28979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3BAE-7CA7-4940-AFE0-1EC7BFAD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Software Engineer…. will </a:t>
            </a:r>
            <a:r>
              <a:rPr lang="en-US" dirty="0" err="1"/>
              <a:t>ShowUp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2FEA-B07D-472C-A2C0-1FA30E218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Self aware</a:t>
            </a:r>
          </a:p>
          <a:p>
            <a:r>
              <a:rPr lang="en-US" dirty="0"/>
              <a:t>Is Humble</a:t>
            </a:r>
          </a:p>
          <a:p>
            <a:r>
              <a:rPr lang="en-US" dirty="0"/>
              <a:t>Is Observant</a:t>
            </a:r>
          </a:p>
          <a:p>
            <a:r>
              <a:rPr lang="en-US" dirty="0"/>
              <a:t>Works through problems.</a:t>
            </a:r>
          </a:p>
          <a:p>
            <a:r>
              <a:rPr lang="en-US" dirty="0"/>
              <a:t>Understands </a:t>
            </a:r>
            <a:r>
              <a:rPr lang="en-US"/>
              <a:t>the documentation</a:t>
            </a:r>
            <a:endParaRPr lang="en-US" dirty="0"/>
          </a:p>
          <a:p>
            <a:r>
              <a:rPr lang="en-US" dirty="0" err="1"/>
              <a:t>Perserveres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6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7AC9-F0BC-456D-BE87-C731F644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app structure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57B862-8062-4499-B103-2A1BD73696BC}"/>
              </a:ext>
            </a:extLst>
          </p:cNvPr>
          <p:cNvSpPr/>
          <p:nvPr/>
        </p:nvSpPr>
        <p:spPr>
          <a:xfrm>
            <a:off x="1627095" y="5481077"/>
            <a:ext cx="3299012" cy="120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Layer</a:t>
            </a:r>
          </a:p>
          <a:p>
            <a:pPr algn="ctr"/>
            <a:r>
              <a:rPr lang="en-US" dirty="0"/>
              <a:t>Repository Layer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0FF1EF-B0FE-4222-BAEB-CC414990F128}"/>
              </a:ext>
            </a:extLst>
          </p:cNvPr>
          <p:cNvSpPr/>
          <p:nvPr/>
        </p:nvSpPr>
        <p:spPr>
          <a:xfrm>
            <a:off x="7265895" y="3162298"/>
            <a:ext cx="3299012" cy="1568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Layer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1C51C9-84F5-4F65-902D-0039349A3488}"/>
              </a:ext>
            </a:extLst>
          </p:cNvPr>
          <p:cNvSpPr/>
          <p:nvPr/>
        </p:nvSpPr>
        <p:spPr>
          <a:xfrm>
            <a:off x="1676400" y="3538817"/>
            <a:ext cx="3299012" cy="1257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981694-16B8-47A0-BE6A-1F5980298A85}"/>
              </a:ext>
            </a:extLst>
          </p:cNvPr>
          <p:cNvSpPr/>
          <p:nvPr/>
        </p:nvSpPr>
        <p:spPr>
          <a:xfrm>
            <a:off x="1676400" y="1457607"/>
            <a:ext cx="3299012" cy="1325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Layer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BAC3EE-8DDA-482B-B10F-6729CCFAA0AB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3325906" y="2783171"/>
            <a:ext cx="0" cy="755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09D32E-AA6A-41E8-9D46-A9C79AC29F90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3276601" y="4796118"/>
            <a:ext cx="49305" cy="684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E1DD89-1176-43CA-8453-69C99C2D67DD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4975412" y="2120389"/>
            <a:ext cx="2290483" cy="1826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8D71BA-5F50-4C58-B6AC-A5A4B9B4019E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 flipV="1">
            <a:off x="4975412" y="3946710"/>
            <a:ext cx="2290483" cy="2207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9CBD90-0711-43AE-BE46-1A414EDCC61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926107" y="3946710"/>
            <a:ext cx="2339788" cy="21350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66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51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BE N.E.R.T.I.</vt:lpstr>
      <vt:lpstr>A Good Software Engineer…. will ShowUp</vt:lpstr>
      <vt:lpstr>Store app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49</cp:revision>
  <dcterms:created xsi:type="dcterms:W3CDTF">2021-06-02T16:33:45Z</dcterms:created>
  <dcterms:modified xsi:type="dcterms:W3CDTF">2021-09-08T19:21:32Z</dcterms:modified>
</cp:coreProperties>
</file>