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2F638E-BA7C-4365-8245-9787BDE1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478010"/>
            <a:ext cx="11000777" cy="5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157-5D4F-459A-9701-B0BE28C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E452-D0FA-4BB1-80A2-B90665C3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67527D-02EE-4B78-BD5A-07C4F6A8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06" y="0"/>
            <a:ext cx="933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6965-60E7-4C71-95F8-90A27C7D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N.E.R.T.I.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6944-33D3-4F3C-A7CE-DD285420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Nutrition </a:t>
            </a:r>
          </a:p>
          <a:p>
            <a:r>
              <a:rPr lang="en-US" sz="4800" dirty="0"/>
              <a:t>Exercise</a:t>
            </a:r>
          </a:p>
          <a:p>
            <a:r>
              <a:rPr lang="en-US" sz="4800" dirty="0"/>
              <a:t>Rest</a:t>
            </a:r>
          </a:p>
          <a:p>
            <a:r>
              <a:rPr lang="en-US" sz="4800" dirty="0"/>
              <a:t>Time</a:t>
            </a:r>
          </a:p>
          <a:p>
            <a:r>
              <a:rPr lang="en-US" sz="4800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2897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3BAE-7CA7-4940-AFE0-1EC7BFAD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Software Engineer…. will </a:t>
            </a:r>
            <a:r>
              <a:rPr lang="en-US" dirty="0" err="1"/>
              <a:t>ShowUp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2FEA-B07D-472C-A2C0-1FA30E21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Self aware</a:t>
            </a:r>
          </a:p>
          <a:p>
            <a:r>
              <a:rPr lang="en-US" dirty="0"/>
              <a:t>Is Humble</a:t>
            </a:r>
          </a:p>
          <a:p>
            <a:r>
              <a:rPr lang="en-US" dirty="0"/>
              <a:t>Is Observant</a:t>
            </a:r>
          </a:p>
          <a:p>
            <a:r>
              <a:rPr lang="en-US" dirty="0"/>
              <a:t>Works through problems.</a:t>
            </a:r>
          </a:p>
          <a:p>
            <a:r>
              <a:rPr lang="en-US" dirty="0"/>
              <a:t>Understands </a:t>
            </a:r>
            <a:r>
              <a:rPr lang="en-US"/>
              <a:t>the documentation</a:t>
            </a:r>
            <a:endParaRPr lang="en-US" dirty="0"/>
          </a:p>
          <a:p>
            <a:r>
              <a:rPr lang="en-US" dirty="0" err="1"/>
              <a:t>Perserveres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61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BE N.E.R.T.I.</vt:lpstr>
      <vt:lpstr>A Good Software Engineer…. will ShowUp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48</cp:revision>
  <dcterms:created xsi:type="dcterms:W3CDTF">2021-06-02T16:33:45Z</dcterms:created>
  <dcterms:modified xsi:type="dcterms:W3CDTF">2021-09-08T17:23:03Z</dcterms:modified>
</cp:coreProperties>
</file>