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65" r:id="rId8"/>
    <p:sldId id="262" r:id="rId9"/>
    <p:sldId id="263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6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4T14:30:08.26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B8B2-5BBF-F948-9C76-E1589B97B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E72DB-40C4-994E-801D-896B7F413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SIMRAN MANANDHAR</a:t>
            </a:r>
          </a:p>
        </p:txBody>
      </p:sp>
    </p:spTree>
    <p:extLst>
      <p:ext uri="{BB962C8B-B14F-4D97-AF65-F5344CB8AC3E}">
        <p14:creationId xmlns:p14="http://schemas.microsoft.com/office/powerpoint/2010/main" val="10602324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91847-5EA5-9141-931A-A3595A1B0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251" y="1259075"/>
            <a:ext cx="4392940" cy="4935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DEDEA-4190-D24A-A614-32434A0F6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16" y="998550"/>
            <a:ext cx="3553436" cy="5196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91C1A-B157-3342-914C-E4B9FDD93190}"/>
              </a:ext>
            </a:extLst>
          </p:cNvPr>
          <p:cNvSpPr txBox="1"/>
          <p:nvPr/>
        </p:nvSpPr>
        <p:spPr>
          <a:xfrm>
            <a:off x="1613647" y="81388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87899-4FCC-524D-B29C-65BBBB589907}"/>
              </a:ext>
            </a:extLst>
          </p:cNvPr>
          <p:cNvSpPr txBox="1"/>
          <p:nvPr/>
        </p:nvSpPr>
        <p:spPr>
          <a:xfrm>
            <a:off x="6798833" y="480522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2942933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B680-FEFE-124D-A7C6-F3E9F01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3853-F78C-E342-A850-61666979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Data and the programs that manipulate those data are bound together and their complexity is hidden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To simplify reality and focus only on the data and processes relevant to the application being built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A class can derive methods and properties from another class, resulting in a hierarchy of classes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Different subclasses of same superclass, can implement their shared interface in different 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7744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B6BC-D528-1544-A3B9-C9740C9D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5797-2642-734B-92BF-454ADE436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functions</a:t>
            </a:r>
          </a:p>
          <a:p>
            <a:r>
              <a:rPr lang="en-US" dirty="0"/>
              <a:t>Data stored in variables</a:t>
            </a:r>
          </a:p>
          <a:p>
            <a:r>
              <a:rPr lang="en-US" dirty="0"/>
              <a:t>Bigger programs = Bunch of functions</a:t>
            </a:r>
          </a:p>
          <a:p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Copying/pasting codes </a:t>
            </a:r>
          </a:p>
          <a:p>
            <a:r>
              <a:rPr lang="en-US" dirty="0">
                <a:solidFill>
                  <a:schemeClr val="accent3"/>
                </a:solidFill>
              </a:rPr>
              <a:t>One change in a function breaks several other functions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5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F3C0-1237-8F40-85E5-DC172407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SOLUTION?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231C-8A00-6B40-B858-9538600D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60909" cy="4195481"/>
          </a:xfrm>
        </p:spPr>
        <p:txBody>
          <a:bodyPr/>
          <a:lstStyle/>
          <a:p>
            <a:r>
              <a:rPr lang="en-US" dirty="0"/>
              <a:t>Combine variables &amp; functions</a:t>
            </a:r>
          </a:p>
          <a:p>
            <a:r>
              <a:rPr lang="en-US" dirty="0"/>
              <a:t>Unit called as Object!</a:t>
            </a:r>
          </a:p>
          <a:p>
            <a:r>
              <a:rPr lang="en-US" dirty="0"/>
              <a:t>Variables =&gt; Properties</a:t>
            </a:r>
          </a:p>
          <a:p>
            <a:r>
              <a:rPr lang="en-US" dirty="0"/>
              <a:t>Functions =&gt;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45014C-F48D-A140-A0FC-BBBC6BE7FA91}"/>
              </a:ext>
            </a:extLst>
          </p:cNvPr>
          <p:cNvSpPr txBox="1">
            <a:spLocks/>
          </p:cNvSpPr>
          <p:nvPr/>
        </p:nvSpPr>
        <p:spPr>
          <a:xfrm>
            <a:off x="5808257" y="1952399"/>
            <a:ext cx="446090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17A7A-2B73-C140-B2F1-8090F0CBA54E}"/>
              </a:ext>
            </a:extLst>
          </p:cNvPr>
          <p:cNvSpPr/>
          <p:nvPr/>
        </p:nvSpPr>
        <p:spPr>
          <a:xfrm>
            <a:off x="6887715" y="2727843"/>
            <a:ext cx="2102375" cy="21334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Color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Start()</a:t>
            </a:r>
          </a:p>
          <a:p>
            <a:pPr algn="ctr"/>
            <a:r>
              <a:rPr lang="en-US" dirty="0"/>
              <a:t>Stop()</a:t>
            </a:r>
          </a:p>
          <a:p>
            <a:pPr algn="ctr"/>
            <a:r>
              <a:rPr lang="en-US" dirty="0"/>
              <a:t>Move()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B8B36-E1EE-7B49-AF0C-AF0B74D74365}"/>
              </a:ext>
            </a:extLst>
          </p:cNvPr>
          <p:cNvSpPr txBox="1"/>
          <p:nvPr/>
        </p:nvSpPr>
        <p:spPr>
          <a:xfrm>
            <a:off x="7597303" y="218872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563789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AAA-8946-1246-AC5F-0939833E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FADB-82F1-EF45-BD68-CAF9D9AB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ENCAPSULATION</a:t>
            </a:r>
          </a:p>
          <a:p>
            <a:r>
              <a:rPr lang="en-US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ABSTRACTION</a:t>
            </a:r>
          </a:p>
          <a:p>
            <a:r>
              <a:rPr lang="en-US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INHERITANCE</a:t>
            </a:r>
          </a:p>
          <a:p>
            <a:r>
              <a:rPr lang="en-US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6283215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6411-5443-0D49-A491-9AA8B3FE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8FE8-5DE1-3147-BF03-18D62D1D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6" y="1227222"/>
            <a:ext cx="7522316" cy="186091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Encapsulation is defined as the wrapping up of data under a single unit. It is the mechanism that binds together code and the data it manipulates.</a:t>
            </a:r>
          </a:p>
          <a:p>
            <a:r>
              <a:rPr lang="en-US" dirty="0"/>
              <a:t>Data Hiding</a:t>
            </a:r>
          </a:p>
          <a:p>
            <a:r>
              <a:rPr lang="en-US" dirty="0"/>
              <a:t>Restrict access of methods and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ADDAC-04BC-884C-8337-238EA33E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33" y="452718"/>
            <a:ext cx="2336012" cy="6020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28C18-A2A4-AF4E-8E80-F50AEF20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55" y="3088141"/>
            <a:ext cx="4256666" cy="33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50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8D6F-3AF3-B044-B7A1-69D1605C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420A-36C1-B24B-9A15-5A0181EE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Abstraction is the act of representing the essential features without knowing the background details</a:t>
            </a:r>
          </a:p>
          <a:p>
            <a:r>
              <a:rPr lang="en-US" dirty="0"/>
              <a:t>Data Hiding =&gt; show necessary information / hide unnecessary part</a:t>
            </a:r>
          </a:p>
          <a:p>
            <a:r>
              <a:rPr lang="en-US" dirty="0"/>
              <a:t>Example: Computer monitor</a:t>
            </a:r>
          </a:p>
          <a:p>
            <a:pPr lvl="1"/>
            <a:r>
              <a:rPr lang="en-US" dirty="0"/>
              <a:t>Push a button and see the monitor turn on</a:t>
            </a:r>
          </a:p>
          <a:p>
            <a:pPr lvl="1"/>
            <a:r>
              <a:rPr lang="en-US" dirty="0"/>
              <a:t>Inner mechanisms (hidden)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2000" dirty="0">
                <a:solidFill>
                  <a:schemeClr val="accent3"/>
                </a:solidFill>
              </a:rPr>
              <a:t>Exposing necessary details needed by whomever is using the object</a:t>
            </a:r>
          </a:p>
        </p:txBody>
      </p:sp>
    </p:spTree>
    <p:extLst>
      <p:ext uri="{BB962C8B-B14F-4D97-AF65-F5344CB8AC3E}">
        <p14:creationId xmlns:p14="http://schemas.microsoft.com/office/powerpoint/2010/main" val="2338268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0618D-31C8-4643-9CB0-82A175C40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819" y="484094"/>
            <a:ext cx="3649762" cy="61085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265E2-0171-7B44-A26C-59ABA1613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5" y="2000473"/>
            <a:ext cx="5541085" cy="3212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BCEC2-65A4-254B-AC5A-3F92D402860F}"/>
              </a:ext>
            </a:extLst>
          </p:cNvPr>
          <p:cNvSpPr txBox="1"/>
          <p:nvPr/>
        </p:nvSpPr>
        <p:spPr>
          <a:xfrm>
            <a:off x="1075764" y="978946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 contd..</a:t>
            </a:r>
          </a:p>
        </p:txBody>
      </p:sp>
    </p:spTree>
    <p:extLst>
      <p:ext uri="{BB962C8B-B14F-4D97-AF65-F5344CB8AC3E}">
        <p14:creationId xmlns:p14="http://schemas.microsoft.com/office/powerpoint/2010/main" val="3310452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D9B9-20A0-9349-BE23-EA2C014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A1D5-231F-514F-9A33-DD8824B8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32" y="1276133"/>
            <a:ext cx="7389329" cy="209847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Inheritance is the mechanism by which one class is allowed to inherit the features(fields and methods) of another class.</a:t>
            </a:r>
          </a:p>
          <a:p>
            <a:r>
              <a:rPr lang="en-US" dirty="0"/>
              <a:t>Allows code reusability</a:t>
            </a:r>
          </a:p>
          <a:p>
            <a:r>
              <a:rPr lang="en-US" dirty="0"/>
              <a:t>Receives methods and properties from existing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59E8-721D-A242-9DE6-6F1E549E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2" y="3374611"/>
            <a:ext cx="3640492" cy="326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3F474-9838-2948-B31C-4C2DD9AF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41" y="3429000"/>
            <a:ext cx="3574920" cy="2633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8BF16-69E9-BB4A-907E-53AE8DCE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355" y="1276133"/>
            <a:ext cx="4162117" cy="36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7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B9E8-BAB6-EC4F-8399-42BA1648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6663-1DDA-EB44-B5BA-9A8E7C21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3384"/>
            <a:ext cx="9503727" cy="48150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Polymorphism is the ability of an object to take on many forms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Compile Time Polymorphism</a:t>
            </a:r>
          </a:p>
          <a:p>
            <a:pPr lvl="1"/>
            <a:r>
              <a:rPr lang="en-US" dirty="0"/>
              <a:t>Same method name but different parameters</a:t>
            </a:r>
          </a:p>
          <a:p>
            <a:pPr lvl="1"/>
            <a:r>
              <a:rPr lang="en-US" dirty="0"/>
              <a:t>Achieved by Method overloading</a:t>
            </a:r>
          </a:p>
          <a:p>
            <a:r>
              <a:rPr lang="en-US" dirty="0"/>
              <a:t>Run Time Polymorphism</a:t>
            </a:r>
          </a:p>
          <a:p>
            <a:pPr lvl="1"/>
            <a:r>
              <a:rPr lang="en-US" dirty="0"/>
              <a:t>Same method and same parameters but different implementation</a:t>
            </a:r>
          </a:p>
          <a:p>
            <a:pPr lvl="1"/>
            <a:r>
              <a:rPr lang="en-US" dirty="0"/>
              <a:t>Achieved by method overriding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02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1424</TotalTime>
  <Words>312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OBJECT ORIENTED PROGRAMMING</vt:lpstr>
      <vt:lpstr>PROCEDURAL PROGRAMMING</vt:lpstr>
      <vt:lpstr>SOLUTION?  OBJECT ORIENTED PROGRAMMING</vt:lpstr>
      <vt:lpstr>4 PILLARS</vt:lpstr>
      <vt:lpstr>ENCAPSULATION</vt:lpstr>
      <vt:lpstr>ABSTRACTION</vt:lpstr>
      <vt:lpstr>PowerPoint Presentation</vt:lpstr>
      <vt:lpstr>INHERITANCE</vt:lpstr>
      <vt:lpstr>POLYMORPHISM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Microsoft Office User</dc:creator>
  <cp:lastModifiedBy>Microsoft Office User</cp:lastModifiedBy>
  <cp:revision>1</cp:revision>
  <dcterms:created xsi:type="dcterms:W3CDTF">2021-10-14T18:13:33Z</dcterms:created>
  <dcterms:modified xsi:type="dcterms:W3CDTF">2021-10-15T17:58:26Z</dcterms:modified>
</cp:coreProperties>
</file>