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9" r:id="rId6"/>
    <p:sldId id="264" r:id="rId7"/>
    <p:sldId id="262" r:id="rId8"/>
    <p:sldId id="263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Contract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Multiple Inheritance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Signature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Contract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Multiple Inheritance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Signature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10/18/2021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10/18/2021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 err="1">
                <a:solidFill>
                  <a:schemeClr val="bg1"/>
                </a:solidFill>
              </a:rPr>
              <a:t>.Net</a:t>
            </a:r>
            <a:r>
              <a:rPr lang="en-US" sz="6000" dirty="0">
                <a:solidFill>
                  <a:schemeClr val="bg1"/>
                </a:solidFill>
              </a:rPr>
              <a:t> C#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Interfaces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What are Interfaces?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0616884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EB75C-BCB7-4E87-833E-BA46152C9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686114"/>
            <a:ext cx="11029616" cy="1013800"/>
          </a:xfrm>
        </p:spPr>
        <p:txBody>
          <a:bodyPr/>
          <a:lstStyle/>
          <a:p>
            <a:r>
              <a:rPr lang="en-US" dirty="0"/>
              <a:t>Contract?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213C6-3178-4AFE-B78B-761074729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A contract is a promise that it will promise to implement all the methods and functions from the interface</a:t>
            </a:r>
          </a:p>
          <a:p>
            <a:endParaRPr lang="en-US" dirty="0"/>
          </a:p>
          <a:p>
            <a:r>
              <a:rPr lang="en-US" dirty="0"/>
              <a:t>What if I want to change the contract and add a new method to the interface?</a:t>
            </a:r>
          </a:p>
          <a:p>
            <a:pPr lvl="1"/>
            <a:r>
              <a:rPr lang="en-US" dirty="0"/>
              <a:t>Interfaces can have </a:t>
            </a:r>
            <a:r>
              <a:rPr lang="en-US" b="1" dirty="0"/>
              <a:t>multiple inheritance</a:t>
            </a:r>
            <a:r>
              <a:rPr lang="en-US" dirty="0"/>
              <a:t>. Add the new method to a new interface and inherit it</a:t>
            </a:r>
          </a:p>
          <a:p>
            <a:pPr lvl="1"/>
            <a:r>
              <a:rPr lang="en-US" dirty="0"/>
              <a:t>This follows the Interface Segregation Principle from </a:t>
            </a:r>
            <a:r>
              <a:rPr lang="en-US" b="1" dirty="0"/>
              <a:t>SOLID. </a:t>
            </a:r>
            <a:r>
              <a:rPr lang="en-US" dirty="0"/>
              <a:t> Adding smaller interfaces while not forcing clients to depend on methods it does not use. </a:t>
            </a:r>
            <a:endParaRPr lang="en-US" b="1" dirty="0"/>
          </a:p>
          <a:p>
            <a:pPr lvl="1"/>
            <a:r>
              <a:rPr lang="en-US" dirty="0"/>
              <a:t>Multiple Inheritance helps to add new methods with out affecting old interfaces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93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284DA-D982-401D-9E73-7ACE05F49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cant we do interfaces?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31AA5-C56F-49B9-B4A7-4C808648B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Cant make methods that have Access Modifiers that aren’t Public</a:t>
            </a:r>
          </a:p>
          <a:p>
            <a:r>
              <a:rPr lang="en-US" dirty="0"/>
              <a:t>Cant have Logic in Interface</a:t>
            </a:r>
          </a:p>
          <a:p>
            <a:r>
              <a:rPr lang="en-US" dirty="0"/>
              <a:t>Cannot create instances of interfaces.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59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284DA-D982-401D-9E73-7ACE05F49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do interfaces?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31AA5-C56F-49B9-B4A7-4C808648B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multiple interfaces</a:t>
            </a:r>
          </a:p>
          <a:p>
            <a:endParaRPr lang="en-US" dirty="0"/>
          </a:p>
          <a:p>
            <a:r>
              <a:rPr lang="en-US" dirty="0"/>
              <a:t>Are implemented while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239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EDDAE-AB9D-44DC-9DBF-630E630FA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 vs Abstract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224A6-C362-4FED-959C-AD5225035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Class cant have multiple inheritance</a:t>
            </a:r>
          </a:p>
          <a:p>
            <a:r>
              <a:rPr lang="en-US" dirty="0"/>
              <a:t>Abstracts are inherited</a:t>
            </a:r>
          </a:p>
          <a:p>
            <a:r>
              <a:rPr lang="en-US" dirty="0"/>
              <a:t>Interfaces are implemented</a:t>
            </a:r>
          </a:p>
          <a:p>
            <a:r>
              <a:rPr lang="en-US" dirty="0"/>
              <a:t>Abstracts are a half defined/ Partial base parent Class</a:t>
            </a:r>
          </a:p>
          <a:p>
            <a:r>
              <a:rPr lang="en-US" dirty="0"/>
              <a:t>Interfaces are a contract.</a:t>
            </a:r>
          </a:p>
          <a:p>
            <a:r>
              <a:rPr lang="en-US" dirty="0"/>
              <a:t>Interfaces are kept with out logic to focus on abstraction (important things that have to be shown)</a:t>
            </a:r>
          </a:p>
          <a:p>
            <a:r>
              <a:rPr lang="en-US" dirty="0"/>
              <a:t>Abstraction share common logic to its child class</a:t>
            </a:r>
          </a:p>
        </p:txBody>
      </p:sp>
    </p:spTree>
    <p:extLst>
      <p:ext uri="{BB962C8B-B14F-4D97-AF65-F5344CB8AC3E}">
        <p14:creationId xmlns:p14="http://schemas.microsoft.com/office/powerpoint/2010/main" val="2337065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24</TotalTime>
  <Words>208</Words>
  <Application>Microsoft Office PowerPoint</Application>
  <PresentationFormat>Widescreen</PresentationFormat>
  <Paragraphs>33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Gill Sans MT</vt:lpstr>
      <vt:lpstr>Wingdings 2</vt:lpstr>
      <vt:lpstr>Dividend</vt:lpstr>
      <vt:lpstr>.Net C#</vt:lpstr>
      <vt:lpstr>What are Interfaces?</vt:lpstr>
      <vt:lpstr>Contract?</vt:lpstr>
      <vt:lpstr>What cant we do interfaces?</vt:lpstr>
      <vt:lpstr>What can we do interfaces?</vt:lpstr>
      <vt:lpstr>Interfaces vs Abstract Class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C#</dc:title>
  <dc:creator>Jay ✔️</dc:creator>
  <cp:lastModifiedBy>Jay ✔️</cp:lastModifiedBy>
  <cp:revision>1</cp:revision>
  <dcterms:created xsi:type="dcterms:W3CDTF">2021-10-18T01:41:23Z</dcterms:created>
  <dcterms:modified xsi:type="dcterms:W3CDTF">2021-10-18T15:32:27Z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