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2F638E-BA7C-4365-8245-9787BDE1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478010"/>
            <a:ext cx="11000777" cy="5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44</cp:revision>
  <dcterms:created xsi:type="dcterms:W3CDTF">2021-06-02T16:33:45Z</dcterms:created>
  <dcterms:modified xsi:type="dcterms:W3CDTF">2021-08-16T22:08:54Z</dcterms:modified>
</cp:coreProperties>
</file>