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5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07T18:55:46.9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28,'5'-5,"5"-1,4 1,4 0,3 2,5 1,7 1,2 0,0 1,-4 0,-2 1,-7-1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07T18:56:19.6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1,'878'0,"-641"13,-61-1,-4-10,1 0,-78 10,-11-2,159-15,-142-1,34 5,-92 2,-37-1,1 0,-1-1,1 1,10-4,-2-1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07T18:56:35.9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07T18:56:02.6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1,'35'3,"-9"0,878 31,-417-18,-326-5,95 14,-228-21,26 6,0-3,63 0,1216-10,-745 4,-437 0,423-6,112 2,321 11,-693-9,1876 1,-2171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07T18:56:04.5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1,'76'0,"83"1,-37 10,-112-10,60 11,-35-5,37 1,136-8,-190-2,-4-1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07T18:55:50.7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1,'455'14,"-314"-8,558 1,-444-8,3916 1,-4040 7,-103-4,-1 2,46 15,-47-13,0-1,44 4,-5-1,213 44,-129-24,42 21,-43-8,481 146,-628-188,7 2,-1 1,-1-1,1 2,7 3,-12-5,0-1,0 0,-1 1,1-1,-1 1,1 0,-1 0,0-1,1 1,-1 0,0 0,0 0,0 0,0 0,-1 1,1-1,0 4,0 3,-1 0,0 1,0-1,-1 0,0 1,-1-1,-4 14,-24 61,-21 31,18-43,19-37,11-27,0 1,-1 0,0-1,0 1,-1-1,0 0,0-1,-1 1,-8 7,6-6,0-1,0 1,1 1,-11 17,-19 45,1 0,24-51,6-10,0 0,-1-1,-12 15,-29 36,15-17,20-28,0 1,-18 34,26-42,1 0,0 1,1-1,0 1,0 0,1 0,1 0,-1 10,3 91,0-43,-1-60,0 0,1 0,0 0,0 0,1 0,-1 0,2 0,-1-1,1 1,0-1,1 0,0 0,5 8,17 21,2-2,1 0,1-2,40 32,-70-64,12 9,20 14,-28-21,1 0,0 1,0-1,-1-1,2 1,-1-1,0 0,6 1,28 0,50-4,-19 0,15 2,-74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07T18:55:53.0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 1,'3'0,"1"1,-1-1,0 1,0 0,0 0,0 0,0 0,0 1,0-1,0 1,0 0,-1 0,1 0,-1 0,1 0,1 3,5 4,-1 1,11 18,-11-14,-2-1,0 1,8 27,-10-30,-1 1,1-1,1 0,0 0,1-1,0 1,9 11,-5-10,1-1,1 0,0 0,0-1,17 10,-29-20,0 0,0 0,0 0,0 0,0 0,0 0,0 0,0 0,0 0,0 0,0 0,0 0,0 0,0 0,1 0,-1 0,0 0,0 0,0 0,0 0,0 1,0-1,0 0,0 0,0 0,0 0,0 0,0 0,0 0,0 0,0 0,0 0,0 0,0 0,0 0,0 0,0 1,0-1,0 0,0 0,0 0,0 0,0 0,0 0,0 0,-1 0,1 0,0 0,0 0,0 0,0 0,0 0,0 0,0 0,0 0,0 0,0 0,0 1,0-1,0 0,0 0,0 0,0 0,-1 0,-7 2,-17 2,18-3,-2 0,0 2,0-1,0 1,0 1,0 0,0 0,1 0,0 1,-11 9,-4 5,-35 36,43-40,4-3,-20 17,19-20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07T18:56:13.6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0 162,'0'-1,"0"0,0 1,0-1,0 0,0 1,1-1,-1 0,0 0,0 1,1-1,-1 0,0 1,1-1,-1 1,1-1,-1 0,0 1,1-1,-1 1,1-1,0 1,-1-1,1 1,0-1,1 0,1 0,-1 1,0-1,0 1,0-1,1 1,2-1,19 1,1 1,25 3,-6 0,32 1,114-8,-95-10,-42 5,189-31,-11 2,-136 23,266-27,-166 42,-65 1,2258-2,-2192 6,-26 0,-45-6,133 6,231 15,66-21,-312 0,-96 12,-54-3,52 3,275 9,119-22,-297 2,-217-3,47-7,-9-1,260 3,-204 8,-100-1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07T18:56:15.2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1,'0'1,"0"0,1 0,-1 0,0 0,1 0,-1 0,1 0,-1 0,1 0,-1 0,1 0,-1-1,1 1,0 0,0 0,-1 0,1-1,0 1,0 0,1 0,22 11,-20-10,21 8,1-1,0-1,0-1,36 4,110 3,253-12,-235-4,464 2,-643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07T18:56:16.0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54,'758'0,"-348"-27,-26 0,-338 27,-9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07T18:56:16.9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2,'244'-1,"268"2,-115 37,-314-27,84 7,81 13,-226-27,-21-2,-4-1,-7 1,-38-2,23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57A2-7903-416D-91C8-4CADF4DA9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1183-3855-4883-B374-96FB013CB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6B22B-CFC2-4093-B74F-D4AED399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CAA0-BBE3-4335-BD25-E0955E20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C8794-E9E6-4BE9-871D-BC34103F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9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723C-3BFE-4C50-A184-12C45277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5B2D5-0EE3-44C3-BBEF-24E3DA8FB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BE1B1-C787-466F-A5DA-59ECBB48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8BB3E-B2CF-4ABC-9BB3-64C89DDD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D9122-ECCC-4679-BD0A-19A540D4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5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2A1FA-9FC3-4072-8468-432D11E6D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AC3A0-FF6D-43E1-B0B9-723C96CAD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48256-AA8B-49A7-B238-8915DCD7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970C6-BB43-4D8C-947B-106993A8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29DE1-671F-4C50-AF8F-6904042A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3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96F0-007A-42BF-A7F4-55A7B220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D122-1AF4-4DAB-B5A0-8950C975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79D9D-0F68-49C0-AE63-15AB9644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003BB-66EF-4D46-A4D3-A1A1D39F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AAAC-A793-4FB3-B0B2-D3CB4FA5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2088-31DF-4A4D-8ADA-BF9ACCC5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C4F0D-9A9A-47EC-98E8-01D202FD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6CA98-62B0-469C-8A67-449D251A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2B16C-E86A-4A44-A5FD-FF7CE865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8A5E2-3BB1-4DA1-85C4-3B6D1BAD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3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D2F5-D826-4BE5-B37F-44F00C5C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D7920-1DCF-4162-BBA3-291F3ADEE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685EA-1290-49A8-B888-F5D5B0F3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90E2A-043A-4747-819F-BD91B074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3E536-0F21-4BF6-A78E-3099CF65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3697-AD14-469A-B223-FC9C20EA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1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1F8D-ECF7-4301-880D-A139739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8F6CE-24F8-4F5C-891D-33619D9E5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94425-E2D7-42B2-A3C5-5A30E594A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14F7B-C598-4DF2-A95E-396752DC0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39CDA-6A1F-4156-8924-A05CAB387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02063-7E3E-47CA-B5FF-4412F76A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5D49A-C0B0-4C2C-8D34-8557437C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3878B-2457-468E-BDAA-546C457F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604-2F64-48FE-8967-01544C25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E40FB-7BAC-43DA-A4BC-4DA356A4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E1417-F47C-4C94-8CB7-195515B4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D4DE9-6E6E-4F5A-860E-D2ECD7F1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9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A8C9F-2713-4DB9-AC2B-D5011A08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14806-C95F-4B2F-BDE0-FFF70822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BCFC5-1C0C-4785-A76C-B9D5C9B1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9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8441-28FA-4D75-AFFC-99A8CD7E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C34D-2D16-47E8-AB90-60194B3D5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239EE-349C-4B24-8560-86FE71E78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CA205-5B45-4DD7-AC4F-E72EE2B5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9348F-74E6-4F63-9F06-7D23F3BF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85552-9FF8-4A55-8031-7C94983D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2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D8C0-A4D3-4C11-8C50-06E32CCB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A3166-02CD-4699-AF3F-C669E3342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DB55F-1296-4FC5-8378-EC5218FC6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9771-6949-4CA9-8203-21CC32C3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A0B5-A96E-4880-8774-A7FB538F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1BA41-64C2-447A-89B9-6FAB0038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0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04646-C144-4E09-BE1E-72D091E4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45384-1BD4-4902-B827-AFC93B58D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F6BFE-8361-4B3F-96E4-DA14AC1C8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E9B7B-8DCB-44BB-8FF6-D985050C0BF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DDA6F-50B2-4CB8-AD02-1BDC29E0B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5A881-55DE-4A68-98EF-007B3A7B6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2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10" Type="http://schemas.openxmlformats.org/officeDocument/2006/relationships/customXml" Target="../ink/ink5.xml"/><Relationship Id="rId19" Type="http://schemas.openxmlformats.org/officeDocument/2006/relationships/image" Target="../media/image11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A2F638E-BA7C-4365-8245-9787BDE14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0" y="478010"/>
            <a:ext cx="11000777" cy="590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7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2157-5D4F-459A-9701-B0BE28CE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AE452-D0FA-4BB1-80A2-B90665C3A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067527D-02EE-4B78-BD5A-07C4F6A88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406" y="0"/>
            <a:ext cx="9339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3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BA0D7-A4E7-4558-A0E8-8FAF5BF4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vs Heap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C8D2FF-2FEF-447D-A3CE-2F20150DC1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928569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4818307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37558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27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30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697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673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4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780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 </a:t>
                      </a:r>
                      <a:r>
                        <a:rPr lang="en-US" dirty="0" err="1"/>
                        <a:t>myObject</a:t>
                      </a:r>
                      <a:r>
                        <a:rPr lang="en-US" dirty="0"/>
                        <a:t> = 0xa25f1c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65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 </a:t>
                      </a:r>
                      <a:r>
                        <a:rPr lang="en-US" dirty="0" err="1"/>
                        <a:t>mybigint</a:t>
                      </a:r>
                      <a:r>
                        <a:rPr lang="en-US" dirty="0"/>
                        <a:t> = 16756549843219876219874321689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679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 </a:t>
                      </a:r>
                      <a:r>
                        <a:rPr lang="en-US" dirty="0" err="1"/>
                        <a:t>myint</a:t>
                      </a:r>
                      <a:r>
                        <a:rPr lang="en-US" dirty="0"/>
                        <a:t> = 2;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0xa25f1c (customer{</a:t>
                      </a:r>
                      <a:r>
                        <a:rPr lang="en-US" dirty="0" err="1"/>
                        <a:t>name:’Mark</a:t>
                      </a:r>
                      <a:r>
                        <a:rPr lang="en-US" dirty="0"/>
                        <a:t>”, age”42})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56914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AA0B8F3-76FB-4E1F-81F8-C3E8EC944159}"/>
                  </a:ext>
                </a:extLst>
              </p14:cNvPr>
              <p14:cNvContentPartPr/>
              <p14:nvPr/>
            </p14:nvContentPartPr>
            <p14:xfrm>
              <a:off x="3305062" y="4585770"/>
              <a:ext cx="100800" cy="10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AA0B8F3-76FB-4E1F-81F8-C3E8EC9441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6062" y="4576770"/>
                <a:ext cx="1184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EAD357-B7C3-445C-B59D-BEC01F5B0440}"/>
                  </a:ext>
                </a:extLst>
              </p14:cNvPr>
              <p14:cNvContentPartPr/>
              <p14:nvPr/>
            </p14:nvContentPartPr>
            <p14:xfrm>
              <a:off x="2361862" y="5104890"/>
              <a:ext cx="3234600" cy="43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EAD357-B7C3-445C-B59D-BEC01F5B04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2862" y="5096250"/>
                <a:ext cx="325224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74ACB16-95DC-40D1-B89D-1E2FDB63A67A}"/>
                  </a:ext>
                </a:extLst>
              </p14:cNvPr>
              <p14:cNvContentPartPr/>
              <p14:nvPr/>
            </p14:nvContentPartPr>
            <p14:xfrm>
              <a:off x="1919062" y="5404770"/>
              <a:ext cx="282240" cy="14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74ACB16-95DC-40D1-B89D-1E2FDB63A6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10062" y="5396130"/>
                <a:ext cx="29988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DA82A726-3CB4-4957-9E9A-7BAE7733C58A}"/>
              </a:ext>
            </a:extLst>
          </p:cNvPr>
          <p:cNvGrpSpPr/>
          <p:nvPr/>
        </p:nvGrpSpPr>
        <p:grpSpPr>
          <a:xfrm>
            <a:off x="3395422" y="4590450"/>
            <a:ext cx="6741360" cy="1077480"/>
            <a:chOff x="3395422" y="4590450"/>
            <a:chExt cx="6741360" cy="107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399CE81-0955-4EAD-8B41-D8BEF1F88E24}"/>
                    </a:ext>
                  </a:extLst>
                </p14:cNvPr>
                <p14:cNvContentPartPr/>
                <p14:nvPr/>
              </p14:nvContentPartPr>
              <p14:xfrm>
                <a:off x="3395422" y="4590450"/>
                <a:ext cx="2775600" cy="759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399CE81-0955-4EAD-8B41-D8BEF1F88E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86782" y="4581810"/>
                  <a:ext cx="2793240" cy="77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5211CDB-4961-4383-93E9-EF1F2F5B65A7}"/>
                    </a:ext>
                  </a:extLst>
                </p14:cNvPr>
                <p14:cNvContentPartPr/>
                <p14:nvPr/>
              </p14:nvContentPartPr>
              <p14:xfrm>
                <a:off x="6050062" y="5261850"/>
                <a:ext cx="104760" cy="188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5211CDB-4961-4383-93E9-EF1F2F5B65A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41062" y="5253210"/>
                  <a:ext cx="1224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761C714-B030-4FD1-8ADF-A1AA75686AD2}"/>
                    </a:ext>
                  </a:extLst>
                </p14:cNvPr>
                <p14:cNvContentPartPr/>
                <p14:nvPr/>
              </p14:nvContentPartPr>
              <p14:xfrm>
                <a:off x="7086502" y="5475690"/>
                <a:ext cx="3050280" cy="58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761C714-B030-4FD1-8ADF-A1AA75686AD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77502" y="5466690"/>
                  <a:ext cx="30679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5BE2E3D-FAF5-4A76-91CE-4B40C98755FB}"/>
                    </a:ext>
                  </a:extLst>
                </p14:cNvPr>
                <p14:cNvContentPartPr/>
                <p14:nvPr/>
              </p14:nvContentPartPr>
              <p14:xfrm>
                <a:off x="6238702" y="5428890"/>
                <a:ext cx="597240" cy="34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5BE2E3D-FAF5-4A76-91CE-4B40C98755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29702" y="5420250"/>
                  <a:ext cx="6148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154AE10-13E9-4667-BD9E-67B14A8C1BE6}"/>
                    </a:ext>
                  </a:extLst>
                </p14:cNvPr>
                <p14:cNvContentPartPr/>
                <p14:nvPr/>
              </p14:nvContentPartPr>
              <p14:xfrm>
                <a:off x="6257422" y="5509530"/>
                <a:ext cx="589320" cy="19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154AE10-13E9-4667-BD9E-67B14A8C1BE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48782" y="5500530"/>
                  <a:ext cx="6069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2D9D009-063C-4C3C-B19C-6F5C19AD2EAD}"/>
                    </a:ext>
                  </a:extLst>
                </p14:cNvPr>
                <p14:cNvContentPartPr/>
                <p14:nvPr/>
              </p14:nvContentPartPr>
              <p14:xfrm>
                <a:off x="6224302" y="5628330"/>
                <a:ext cx="603000" cy="39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2D9D009-063C-4C3C-B19C-6F5C19AD2EA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15302" y="5619690"/>
                  <a:ext cx="620640" cy="5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F84152C-25DB-488B-85A1-F3C3BFD7D873}"/>
                  </a:ext>
                </a:extLst>
              </p14:cNvPr>
              <p14:cNvContentPartPr/>
              <p14:nvPr/>
            </p14:nvContentPartPr>
            <p14:xfrm>
              <a:off x="2394982" y="4723650"/>
              <a:ext cx="862560" cy="18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F84152C-25DB-488B-85A1-F3C3BFD7D87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86342" y="4715010"/>
                <a:ext cx="8802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90BEB94-BC43-4D66-96B9-489D044A8E82}"/>
                  </a:ext>
                </a:extLst>
              </p14:cNvPr>
              <p14:cNvContentPartPr/>
              <p14:nvPr/>
            </p14:nvContentPartPr>
            <p14:xfrm>
              <a:off x="333262" y="5433570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90BEB94-BC43-4D66-96B9-489D044A8E8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4262" y="542457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3186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30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Stack vs Heap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Moore</dc:creator>
  <cp:lastModifiedBy>Mark Moore</cp:lastModifiedBy>
  <cp:revision>46</cp:revision>
  <dcterms:created xsi:type="dcterms:W3CDTF">2021-06-02T16:33:45Z</dcterms:created>
  <dcterms:modified xsi:type="dcterms:W3CDTF">2021-09-07T18:56:36Z</dcterms:modified>
</cp:coreProperties>
</file>