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2F638E-BA7C-4365-8245-9787BDE1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478010"/>
            <a:ext cx="11000777" cy="59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2157-5D4F-459A-9701-B0BE28CE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E452-D0FA-4BB1-80A2-B90665C3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67527D-02EE-4B78-BD5A-07C4F6A8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06" y="0"/>
            <a:ext cx="933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45</cp:revision>
  <dcterms:created xsi:type="dcterms:W3CDTF">2021-06-02T16:33:45Z</dcterms:created>
  <dcterms:modified xsi:type="dcterms:W3CDTF">2021-08-16T22:13:20Z</dcterms:modified>
</cp:coreProperties>
</file>