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57A2-7903-416D-91C8-4CADF4DA9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1183-3855-4883-B374-96FB013CB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6B22B-CFC2-4093-B74F-D4AED399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CAA0-BBE3-4335-BD25-E0955E20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C8794-E9E6-4BE9-871D-BC34103F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9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723C-3BFE-4C50-A184-12C45277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5B2D5-0EE3-44C3-BBEF-24E3DA8FB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BE1B1-C787-466F-A5DA-59ECBB48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8BB3E-B2CF-4ABC-9BB3-64C89DDD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D9122-ECCC-4679-BD0A-19A540D4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5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2A1FA-9FC3-4072-8468-432D11E6D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AC3A0-FF6D-43E1-B0B9-723C96CAD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48256-AA8B-49A7-B238-8915DCD7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970C6-BB43-4D8C-947B-106993A8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29DE1-671F-4C50-AF8F-6904042A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3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96F0-007A-42BF-A7F4-55A7B220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D122-1AF4-4DAB-B5A0-8950C975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79D9D-0F68-49C0-AE63-15AB9644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003BB-66EF-4D46-A4D3-A1A1D39F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AAAC-A793-4FB3-B0B2-D3CB4FA5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2088-31DF-4A4D-8ADA-BF9ACCC5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C4F0D-9A9A-47EC-98E8-01D202FD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6CA98-62B0-469C-8A67-449D251A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2B16C-E86A-4A44-A5FD-FF7CE865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8A5E2-3BB1-4DA1-85C4-3B6D1BAD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3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D2F5-D826-4BE5-B37F-44F00C5C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D7920-1DCF-4162-BBA3-291F3ADEE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685EA-1290-49A8-B888-F5D5B0F3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90E2A-043A-4747-819F-BD91B074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3E536-0F21-4BF6-A78E-3099CF65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3697-AD14-469A-B223-FC9C20EA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1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1F8D-ECF7-4301-880D-A139739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8F6CE-24F8-4F5C-891D-33619D9E5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94425-E2D7-42B2-A3C5-5A30E594A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14F7B-C598-4DF2-A95E-396752DC0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39CDA-6A1F-4156-8924-A05CAB387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02063-7E3E-47CA-B5FF-4412F76A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5D49A-C0B0-4C2C-8D34-8557437C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3878B-2457-468E-BDAA-546C457F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7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604-2F64-48FE-8967-01544C25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E40FB-7BAC-43DA-A4BC-4DA356A4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E1417-F47C-4C94-8CB7-195515B4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D4DE9-6E6E-4F5A-860E-D2ECD7F1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9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A8C9F-2713-4DB9-AC2B-D5011A08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14806-C95F-4B2F-BDE0-FFF70822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BCFC5-1C0C-4785-A76C-B9D5C9B1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9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8441-28FA-4D75-AFFC-99A8CD7E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C34D-2D16-47E8-AB90-60194B3D5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239EE-349C-4B24-8560-86FE71E78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CA205-5B45-4DD7-AC4F-E72EE2B5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9348F-74E6-4F63-9F06-7D23F3BF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85552-9FF8-4A55-8031-7C94983D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2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D8C0-A4D3-4C11-8C50-06E32CCB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A3166-02CD-4699-AF3F-C669E3342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DB55F-1296-4FC5-8378-EC5218FC6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A9771-6949-4CA9-8203-21CC32C3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A0B5-A96E-4880-8774-A7FB538F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1BA41-64C2-447A-89B9-6FAB0038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0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04646-C144-4E09-BE1E-72D091E4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45384-1BD4-4902-B827-AFC93B58D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F6BFE-8361-4B3F-96E4-DA14AC1C8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E9B7B-8DCB-44BB-8FF6-D985050C0BF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DDA6F-50B2-4CB8-AD02-1BDC29E0B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5A881-55DE-4A68-98EF-007B3A7B6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2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A2F638E-BA7C-4365-8245-9787BDE14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80" y="478010"/>
            <a:ext cx="11000777" cy="590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7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2157-5D4F-459A-9701-B0BE28CE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AE452-D0FA-4BB1-80A2-B90665C3A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067527D-02EE-4B78-BD5A-07C4F6A88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406" y="0"/>
            <a:ext cx="9339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3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B6965-60E7-4C71-95F8-90A27C7D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N.E.R.T.I.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66944-33D3-4F3C-A7CE-DD2854207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Nutrition </a:t>
            </a:r>
          </a:p>
          <a:p>
            <a:r>
              <a:rPr lang="en-US" sz="4800" dirty="0"/>
              <a:t>Exercise</a:t>
            </a:r>
          </a:p>
          <a:p>
            <a:r>
              <a:rPr lang="en-US" sz="4800" dirty="0"/>
              <a:t>Rest</a:t>
            </a:r>
          </a:p>
          <a:p>
            <a:r>
              <a:rPr lang="en-US" sz="4800" dirty="0"/>
              <a:t>Time</a:t>
            </a:r>
          </a:p>
          <a:p>
            <a:r>
              <a:rPr lang="en-US" sz="4800" dirty="0"/>
              <a:t>Iteration</a:t>
            </a:r>
          </a:p>
        </p:txBody>
      </p:sp>
    </p:spTree>
    <p:extLst>
      <p:ext uri="{BB962C8B-B14F-4D97-AF65-F5344CB8AC3E}">
        <p14:creationId xmlns:p14="http://schemas.microsoft.com/office/powerpoint/2010/main" val="28979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3BAE-7CA7-4940-AFE0-1EC7BFAD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Software Engineer…. will </a:t>
            </a:r>
            <a:r>
              <a:rPr lang="en-US" dirty="0" err="1"/>
              <a:t>ShowUp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22FEA-B07D-472C-A2C0-1FA30E218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Self aware</a:t>
            </a:r>
          </a:p>
          <a:p>
            <a:r>
              <a:rPr lang="en-US" dirty="0"/>
              <a:t>Is Humble</a:t>
            </a:r>
          </a:p>
          <a:p>
            <a:r>
              <a:rPr lang="en-US" dirty="0"/>
              <a:t>Is Observant</a:t>
            </a:r>
          </a:p>
          <a:p>
            <a:r>
              <a:rPr lang="en-US" dirty="0"/>
              <a:t>Works through problems.</a:t>
            </a:r>
          </a:p>
          <a:p>
            <a:r>
              <a:rPr lang="en-US" dirty="0"/>
              <a:t>Understands the docs</a:t>
            </a:r>
          </a:p>
          <a:p>
            <a:r>
              <a:rPr lang="en-US" dirty="0" err="1"/>
              <a:t>Perserveres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61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38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BE N.E.R.T.I.</vt:lpstr>
      <vt:lpstr>A Good Software Engineer…. will ShowUp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Moore</dc:creator>
  <cp:lastModifiedBy>Mark Moore</cp:lastModifiedBy>
  <cp:revision>46</cp:revision>
  <dcterms:created xsi:type="dcterms:W3CDTF">2021-06-02T16:33:45Z</dcterms:created>
  <dcterms:modified xsi:type="dcterms:W3CDTF">2021-08-30T15:00:39Z</dcterms:modified>
</cp:coreProperties>
</file>