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57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80703-A1DF-44AF-935C-65CD35431DA6}" v="4419" dt="2021-04-16T16:47:56.696"/>
    <p1510:client id="{9A13BF9F-E0EB-0000-9384-1FCF302F71FF}" v="2" dt="2021-04-17T08:58:56.532"/>
    <p1510:client id="{9B1DBF9F-30FB-0000-936A-75C034F10F9D}" v="1120" vWet="1121" dt="2021-04-17T14:01:35.108"/>
    <p1510:client id="{ABCD5500-087C-4E08-9C16-63BF11D7EE58}" v="299" dt="2021-04-17T13:48:10.596"/>
    <p1510:client id="{B3E00F21-7770-442A-820F-9958A28D3678}" v="1745" dt="2021-04-17T14:01:28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E0E79A-6D65-4DD1-BFE1-BE91CBB9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EEE52B2-5983-427A-B674-898CF9F9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800" b="1">
                <a:solidFill>
                  <a:schemeClr val="tx2"/>
                </a:solidFill>
                <a:latin typeface="微軟正黑體"/>
                <a:ea typeface="微軟正黑體"/>
                <a:cs typeface="Calibri Light"/>
              </a:rPr>
              <a:t>主軸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A415E-D0BD-45D8-B4D6-A5B73893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923" y="3015055"/>
            <a:ext cx="3923784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romanUcPeriod"/>
            </a:pPr>
            <a:r>
              <a:rPr lang="zh-TW" altLang="en-US" sz="36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三次會議紀錄</a:t>
            </a:r>
            <a:endParaRPr lang="zh-TW" sz="3600">
              <a:solidFill>
                <a:schemeClr val="tx2"/>
              </a:solidFill>
              <a:latin typeface="微軟正黑體"/>
              <a:ea typeface="微軟正黑體"/>
            </a:endParaRPr>
          </a:p>
          <a:p>
            <a:pPr marL="514350" indent="-514350">
              <a:buAutoNum type="romanUcPeriod"/>
            </a:pPr>
            <a:r>
              <a:rPr lang="zh-TW" altLang="en-US" sz="36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未來三週的目標</a:t>
            </a:r>
          </a:p>
          <a:p>
            <a:pPr marL="514350" indent="-514350">
              <a:buAutoNum type="romanUcPeriod"/>
            </a:pPr>
            <a:r>
              <a:rPr lang="zh-TW" altLang="en-US" sz="36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實作步驟構想</a:t>
            </a:r>
          </a:p>
          <a:p>
            <a:pPr marL="514350" indent="-514350">
              <a:buAutoNum type="romanUcPeriod"/>
            </a:pPr>
            <a:endParaRPr lang="zh-TW" altLang="en-US" sz="2000">
              <a:solidFill>
                <a:schemeClr val="tx2"/>
              </a:solidFill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56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8C5771F-B575-4DB3-9EDF-9FDA4E69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66" y="2994472"/>
            <a:ext cx="2275879" cy="845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專題目的</a:t>
            </a:r>
            <a:endParaRPr lang="en-US" altLang="zh-TW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038AE1-961C-4152-AF3C-68E0586F82B1}"/>
              </a:ext>
            </a:extLst>
          </p:cNvPr>
          <p:cNvSpPr txBox="1"/>
          <p:nvPr/>
        </p:nvSpPr>
        <p:spPr>
          <a:xfrm>
            <a:off x="6262158" y="1895379"/>
            <a:ext cx="5306084" cy="304360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TW" altLang="en-US" sz="2400" dirty="0">
                <a:solidFill>
                  <a:schemeClr val="tx2"/>
                </a:solidFill>
              </a:rPr>
              <a:t>檢視過去資料發現，旅行不便險於整體保單中的獲利較低，為提高營利，希望從客戶端蒐集的資料中，找出可能影響因子，排除要保機率較高族群</a:t>
            </a:r>
          </a:p>
        </p:txBody>
      </p:sp>
    </p:spTree>
    <p:extLst>
      <p:ext uri="{BB962C8B-B14F-4D97-AF65-F5344CB8AC3E}">
        <p14:creationId xmlns:p14="http://schemas.microsoft.com/office/powerpoint/2010/main" val="119823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6422B-D5F8-4F8C-B90A-423644B0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36" y="590865"/>
            <a:ext cx="3606134" cy="729709"/>
          </a:xfrm>
        </p:spPr>
        <p:txBody>
          <a:bodyPr anchor="b"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  <a:ea typeface="新細明體"/>
                <a:cs typeface="Calibri Light"/>
              </a:rPr>
              <a:t>會議記錄(1/</a:t>
            </a:r>
            <a:r>
              <a:rPr lang="en-US" altLang="zh-TW" b="1" dirty="0">
                <a:solidFill>
                  <a:schemeClr val="tx2"/>
                </a:solidFill>
                <a:ea typeface="新細明體"/>
                <a:cs typeface="Calibri Light"/>
              </a:rPr>
              <a:t>3</a:t>
            </a:r>
            <a:r>
              <a:rPr lang="zh-TW" altLang="en-US" b="1" dirty="0">
                <a:solidFill>
                  <a:schemeClr val="tx2"/>
                </a:solidFill>
                <a:ea typeface="新細明體"/>
                <a:cs typeface="Calibri Light"/>
              </a:rPr>
              <a:t>)</a:t>
            </a:r>
            <a:endParaRPr lang="zh-TW" altLang="en-US" b="1" dirty="0">
              <a:solidFill>
                <a:schemeClr val="tx2"/>
              </a:solidFill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5D2EFA-D416-4886-9B94-30FCD3AA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37" y="1720166"/>
            <a:ext cx="9224728" cy="4771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 </a:t>
            </a:r>
            <a:r>
              <a:rPr lang="en-US" altLang="zh-TW" sz="3200" dirty="0" err="1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專案啟動會議</a:t>
            </a:r>
            <a:r>
              <a:rPr lang="en-US" altLang="zh-TW" sz="32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(3/31)</a:t>
            </a:r>
            <a:endParaRPr lang="en-US" altLang="zh-TW" dirty="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20000"/>
              </a:lnSpc>
            </a:pP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目前保費評估方式為保額跟天數，希望藉由個人特徵精準衡量理賠風險</a:t>
            </a:r>
            <a:endParaRPr lang="zh-TW" sz="2800" dirty="0">
              <a:solidFill>
                <a:schemeClr val="tx2"/>
              </a:solidFill>
              <a:latin typeface="微軟正黑體"/>
              <a:ea typeface="微軟正黑體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因子：保單個人資訊、理賠資訊</a:t>
            </a:r>
            <a:endParaRPr lang="zh-TW" sz="2800" dirty="0">
              <a:solidFill>
                <a:schemeClr val="tx2"/>
              </a:solidFill>
              <a:latin typeface="微軟正黑體"/>
              <a:ea typeface="微軟正黑體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zh-TW" sz="2800" dirty="0">
                <a:solidFill>
                  <a:schemeClr val="tx2"/>
                </a:solidFill>
                <a:latin typeface="Microsoft JhengHei"/>
                <a:ea typeface="Microsoft JhengHei"/>
                <a:cs typeface="+mn-lt"/>
              </a:rPr>
              <a:t>風險溢價 → 65%索賠，35%行政成本</a:t>
            </a:r>
            <a:endParaRPr lang="zh-TW" altLang="en-US" sz="2800" dirty="0">
              <a:solidFill>
                <a:schemeClr val="tx2"/>
              </a:solidFill>
              <a:latin typeface="微軟正黑體"/>
              <a:ea typeface="微軟正黑體"/>
              <a:cs typeface="+mn-lt"/>
            </a:endParaRPr>
          </a:p>
          <a:p>
            <a:pPr lvl="1">
              <a:lnSpc>
                <a:spcPct val="120000"/>
              </a:lnSpc>
            </a:pP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旅平險兩大區塊：</a:t>
            </a:r>
            <a:endParaRPr lang="zh-TW" sz="2800" dirty="0">
              <a:solidFill>
                <a:schemeClr val="tx2"/>
              </a:solidFill>
              <a:latin typeface="微軟正黑體"/>
              <a:ea typeface="微軟正黑體"/>
              <a:cs typeface="Calibri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旅行不</a:t>
            </a: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便</a:t>
            </a: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險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行李損失、班機延誤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)</a:t>
            </a: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：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1</a:t>
            </a: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0%以下</a:t>
            </a: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獲</a:t>
            </a: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利</a:t>
            </a:r>
            <a:endParaRPr lang="zh-TW" sz="2800" dirty="0">
              <a:solidFill>
                <a:schemeClr val="tx2"/>
              </a:solidFill>
              <a:latin typeface="微軟正黑體"/>
              <a:ea typeface="微軟正黑體"/>
              <a:cs typeface="Calibri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旅行意外險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死亡、受傷、失能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)</a:t>
            </a:r>
            <a:r>
              <a:rPr 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：</a:t>
            </a: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+mn-lt"/>
              </a:rPr>
              <a:t>80%獲利</a:t>
            </a:r>
            <a:endParaRPr lang="zh-TW" altLang="en-US" sz="2800" dirty="0">
              <a:solidFill>
                <a:schemeClr val="tx2"/>
              </a:solidFill>
              <a:latin typeface="微軟正黑體"/>
              <a:ea typeface="微軟正黑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2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6422B-D5F8-4F8C-B90A-423644B0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33" y="606105"/>
            <a:ext cx="3636614" cy="714469"/>
          </a:xfrm>
        </p:spPr>
        <p:txBody>
          <a:bodyPr anchor="b">
            <a:normAutofit/>
          </a:bodyPr>
          <a:lstStyle/>
          <a:p>
            <a:r>
              <a:rPr lang="zh-TW" altLang="en-US" b="1">
                <a:solidFill>
                  <a:schemeClr val="tx2"/>
                </a:solidFill>
                <a:ea typeface="新細明體"/>
                <a:cs typeface="Calibri Light"/>
              </a:rPr>
              <a:t>會議記錄(2/3)</a:t>
            </a:r>
            <a:endParaRPr lang="zh-TW" altLang="en-US" b="1">
              <a:solidFill>
                <a:schemeClr val="tx2"/>
              </a:solidFill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5D2EFA-D416-4886-9B94-30FCD3AA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33" y="1716222"/>
            <a:ext cx="9833548" cy="44646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32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 所需能力會議</a:t>
            </a:r>
            <a:r>
              <a:rPr lang="en-US" altLang="zh-TW" sz="32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(4/6)</a:t>
            </a:r>
            <a:endParaRPr lang="en-US" sz="3200" dirty="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sz="28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機器學習模型 (迴歸、神經網路、分類器)</a:t>
            </a:r>
            <a:endParaRPr lang="zh-TW" altLang="en-US" sz="2800" dirty="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Python的Pandas</a:t>
            </a:r>
            <a:endParaRPr lang="zh-TW" sz="2800" dirty="0">
              <a:solidFill>
                <a:schemeClr val="tx2"/>
              </a:solidFill>
              <a:ea typeface="新細明體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Numpy</a:t>
            </a:r>
            <a:endParaRPr lang="zh-TW" altLang="en-US" sz="2800" dirty="0">
              <a:solidFill>
                <a:schemeClr val="tx2"/>
              </a:solidFill>
              <a:latin typeface="微軟正黑體"/>
              <a:ea typeface="微軟正黑體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Matplotlib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Scikit Learn</a:t>
            </a:r>
          </a:p>
        </p:txBody>
      </p:sp>
    </p:spTree>
    <p:extLst>
      <p:ext uri="{BB962C8B-B14F-4D97-AF65-F5344CB8AC3E}">
        <p14:creationId xmlns:p14="http://schemas.microsoft.com/office/powerpoint/2010/main" val="74413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6422B-D5F8-4F8C-B90A-423644B0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33" y="606105"/>
            <a:ext cx="3636614" cy="714469"/>
          </a:xfrm>
        </p:spPr>
        <p:txBody>
          <a:bodyPr anchor="b">
            <a:normAutofit/>
          </a:bodyPr>
          <a:lstStyle/>
          <a:p>
            <a:r>
              <a:rPr lang="zh-TW" altLang="en-US" b="1">
                <a:solidFill>
                  <a:schemeClr val="tx2"/>
                </a:solidFill>
                <a:ea typeface="新細明體"/>
                <a:cs typeface="Calibri Light"/>
              </a:rPr>
              <a:t>會議記錄(3/3)</a:t>
            </a:r>
            <a:endParaRPr lang="zh-TW" altLang="en-US" b="1">
              <a:solidFill>
                <a:schemeClr val="tx2"/>
              </a:solidFill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5D2EFA-D416-4886-9B94-30FCD3AA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183" y="1856961"/>
            <a:ext cx="10357422" cy="446465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32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 一般進度會議</a:t>
            </a:r>
            <a:r>
              <a:rPr lang="en-US" altLang="zh-TW" sz="32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(4/16)</a:t>
            </a:r>
            <a:endParaRPr lang="en-US" sz="320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釐清整個核保和理賠的過程</a:t>
            </a:r>
            <a:endParaRPr lang="en-US" altLang="zh-TW" sz="280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解釋</a:t>
            </a:r>
            <a:r>
              <a:rPr lang="en-US" altLang="zh-TW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Raw</a:t>
            </a: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 </a:t>
            </a:r>
            <a:r>
              <a:rPr lang="en-US" altLang="zh-TW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Data</a:t>
            </a: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的名詞</a:t>
            </a:r>
            <a:endParaRPr lang="en-US" altLang="zh-TW" sz="280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確認客戶資料取得時間及相關保密協定</a:t>
            </a:r>
            <a:endParaRPr lang="en-US" altLang="zh-TW" sz="2800">
              <a:solidFill>
                <a:schemeClr val="tx2"/>
              </a:solidFill>
              <a:latin typeface="微軟正黑體"/>
              <a:ea typeface="微軟正黑體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討論影響旅平險理賠率的因素：目前認為旅行不便險難以獲利的原因在於訂價過低，且沒辦法提高定價。</a:t>
            </a: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試想模型建立方向、變因及</a:t>
            </a:r>
            <a:r>
              <a:rPr lang="en-US" altLang="zh-TW" sz="2800">
                <a:solidFill>
                  <a:schemeClr val="tx2"/>
                </a:solidFill>
                <a:latin typeface="微軟正黑體"/>
                <a:ea typeface="微軟正黑體"/>
                <a:cs typeface="Calibri" panose="020F0502020204030204"/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28505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A097DB6-824A-43C0-8518-8DA42FB1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87" y="1243013"/>
            <a:ext cx="4439125" cy="4371974"/>
          </a:xfrm>
        </p:spPr>
        <p:txBody>
          <a:bodyPr>
            <a:normAutofit/>
          </a:bodyPr>
          <a:lstStyle/>
          <a:p>
            <a:r>
              <a:rPr lang="zh-TW" altLang="en-US" b="1">
                <a:solidFill>
                  <a:schemeClr val="tx2"/>
                </a:solidFill>
                <a:ea typeface="新細明體"/>
                <a:cs typeface="Calibri Light"/>
              </a:rPr>
              <a:t>未來三週的目標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4A5C3-6874-4E87-8CE5-54D45D91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075" y="234995"/>
            <a:ext cx="5828443" cy="6393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zh-TW" altLang="en-US" sz="4000" b="1">
                <a:solidFill>
                  <a:schemeClr val="tx2"/>
                </a:solidFill>
                <a:ea typeface="新細明體"/>
                <a:cs typeface="Calibri"/>
              </a:rPr>
              <a:t>專案進度</a:t>
            </a:r>
            <a:endParaRPr lang="zh-TW" sz="4000" b="1">
              <a:solidFill>
                <a:schemeClr val="tx2"/>
              </a:solidFill>
              <a:ea typeface="新細明體" panose="02020500000000000000" pitchFamily="18" charset="-120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簽署保密條款</a:t>
            </a:r>
            <a:endParaRPr lang="zh-TW" sz="2800" b="1">
              <a:solidFill>
                <a:schemeClr val="tx2"/>
              </a:solidFill>
              <a:ea typeface="新細明體" panose="02020500000000000000" pitchFamily="18" charset="-120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拿到五年來的Raw Data</a:t>
            </a:r>
            <a:endParaRPr lang="zh-TW" sz="2800">
              <a:solidFill>
                <a:schemeClr val="tx2"/>
              </a:solidFill>
              <a:ea typeface="新細明體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對資料進行清洗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zh-TW" altLang="en-US" sz="4000" b="1">
                <a:solidFill>
                  <a:schemeClr val="tx2"/>
                </a:solidFill>
                <a:ea typeface="新細明體"/>
                <a:cs typeface="Calibri"/>
              </a:rPr>
              <a:t>自學進度</a:t>
            </a: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Python及pandas</a:t>
            </a: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學習建立模型</a:t>
            </a:r>
            <a:endParaRPr lang="en-US" altLang="zh-TW" sz="2800">
              <a:solidFill>
                <a:schemeClr val="tx2"/>
              </a:solidFill>
              <a:ea typeface="新細明體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>
                <a:solidFill>
                  <a:schemeClr val="tx2"/>
                </a:solidFill>
                <a:ea typeface="新細明體"/>
                <a:cs typeface="Calibri"/>
              </a:rPr>
              <a:t>學會讀取資料</a:t>
            </a:r>
            <a:endParaRPr lang="en-US" altLang="zh-TW" sz="2800">
              <a:solidFill>
                <a:schemeClr val="tx2"/>
              </a:solidFill>
              <a:ea typeface="新細明體"/>
              <a:cs typeface="Calibri"/>
            </a:endParaRPr>
          </a:p>
          <a:p>
            <a:endParaRPr lang="zh-TW" altLang="en-US">
              <a:solidFill>
                <a:schemeClr val="tx2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60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F10181-2C64-4566-A834-6A62EBBE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45472"/>
            <a:ext cx="9833548" cy="897567"/>
          </a:xfrm>
        </p:spPr>
        <p:txBody>
          <a:bodyPr anchor="b">
            <a:normAutofit/>
          </a:bodyPr>
          <a:lstStyle/>
          <a:p>
            <a:pPr algn="ctr"/>
            <a:r>
              <a:rPr lang="zh-TW" sz="5400" dirty="0">
                <a:solidFill>
                  <a:schemeClr val="tx2"/>
                </a:solidFill>
                <a:latin typeface="Microsoft JhengHei"/>
                <a:ea typeface="Microsoft JhengHei"/>
                <a:cs typeface="Calibri"/>
              </a:rPr>
              <a:t>實作步驟構想</a:t>
            </a:r>
            <a:endParaRPr lang="zh-TW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0CFC1-4952-4F7C-B8E9-09A55BF7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36" y="2023911"/>
            <a:ext cx="10738422" cy="4353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zh-TW" sz="32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清洗完資料看一下資料的特徵跟基本統計量</a:t>
            </a:r>
            <a:endParaRPr lang="en-US" altLang="zh-TW" sz="3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zh-TW" sz="32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拿到資料之後做整理跟資料清洗</a:t>
            </a:r>
            <a:endParaRPr lang="en-US" altLang="zh-TW" sz="3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zh-TW" sz="32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根據這些特徵以及你有的資料形式選擇你要使用的模型</a:t>
            </a:r>
            <a:endParaRPr lang="en-US" altLang="zh-TW" sz="3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zh-TW" sz="32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設定目標函數跟訓練模型</a:t>
            </a:r>
            <a:endParaRPr lang="en-US" altLang="zh-TW" sz="3200" dirty="0">
              <a:solidFill>
                <a:schemeClr val="tx2"/>
              </a:solidFill>
              <a:latin typeface="Microsoft JhengHei"/>
              <a:ea typeface="Microsoft JhengHei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sz="3200" dirty="0">
                <a:solidFill>
                  <a:schemeClr val="tx2"/>
                </a:solidFill>
                <a:latin typeface="Microsoft JhengHei"/>
                <a:ea typeface="Microsoft JhengHei"/>
                <a:cs typeface="Calibri" panose="020F0502020204030204"/>
              </a:rPr>
              <a:t>評估每一組訓練出來的結果</a:t>
            </a:r>
            <a:endParaRPr lang="zh-TW" sz="32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81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4F3248-36B3-45A4-9129-A93BCDCB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" y="0"/>
            <a:ext cx="121798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E3951C-558B-4DD0-BF5A-10ABA180CB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628ED5-3B4B-4000-BCEC-72AE1CCC2B73}"/>
              </a:ext>
            </a:extLst>
          </p:cNvPr>
          <p:cNvSpPr/>
          <p:nvPr/>
        </p:nvSpPr>
        <p:spPr>
          <a:xfrm>
            <a:off x="3066483" y="2967335"/>
            <a:ext cx="6059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i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for Watching</a:t>
            </a:r>
            <a:endParaRPr lang="zh-TW" altLang="en-US" sz="5400" b="1" i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2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寬螢幕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主軸</vt:lpstr>
      <vt:lpstr>專題目的</vt:lpstr>
      <vt:lpstr>會議記錄(1/3)</vt:lpstr>
      <vt:lpstr>會議記錄(2/3)</vt:lpstr>
      <vt:lpstr>會議記錄(3/3)</vt:lpstr>
      <vt:lpstr>未來三週的目標</vt:lpstr>
      <vt:lpstr>實作步驟構想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楊力鑌</dc:creator>
  <cp:lastModifiedBy>楊力鑌</cp:lastModifiedBy>
  <cp:revision>1</cp:revision>
  <dcterms:created xsi:type="dcterms:W3CDTF">2021-04-16T13:02:00Z</dcterms:created>
  <dcterms:modified xsi:type="dcterms:W3CDTF">2021-04-17T14:20:47Z</dcterms:modified>
</cp:coreProperties>
</file>