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71" r:id="rId5"/>
    <p:sldId id="272" r:id="rId6"/>
    <p:sldId id="273" r:id="rId7"/>
    <p:sldId id="274" r:id="rId8"/>
    <p:sldId id="275" r:id="rId9"/>
    <p:sldId id="280" r:id="rId10"/>
    <p:sldId id="277" r:id="rId11"/>
    <p:sldId id="276" r:id="rId12"/>
    <p:sldId id="278" r:id="rId13"/>
    <p:sldId id="279" r:id="rId14"/>
    <p:sldId id="281" r:id="rId15"/>
    <p:sldId id="269" r:id="rId16"/>
    <p:sldId id="26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둥근모꼴" panose="020B0500000000000000" pitchFamily="50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꿀잠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5886" y="463549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6097" y="508090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65121" y="3775950"/>
            <a:ext cx="304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rgbClr val="C5C5D5"/>
                </a:solidFill>
                <a:latin typeface="+mn-ea"/>
              </a:rPr>
              <a:t>샘샘</a:t>
            </a:r>
            <a:r>
              <a:rPr lang="en-US" altLang="ko-KR" dirty="0" smtClean="0">
                <a:solidFill>
                  <a:srgbClr val="C5C5D5"/>
                </a:solidFill>
                <a:latin typeface="+mn-ea"/>
              </a:rPr>
              <a:t>PPT</a:t>
            </a:r>
            <a:endParaRPr lang="ko-KR" altLang="en-US" dirty="0">
              <a:solidFill>
                <a:srgbClr val="C5C5D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22" y="1572934"/>
            <a:ext cx="8479686" cy="44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103</Words>
  <Application>Microsoft Office PowerPoint</Application>
  <PresentationFormat>와이드스크린</PresentationFormat>
  <Paragraphs>47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Calibri</vt:lpstr>
      <vt:lpstr>맑은 고딕</vt:lpstr>
      <vt:lpstr>Arial</vt:lpstr>
      <vt:lpstr>둥근모꼴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22</cp:revision>
  <dcterms:created xsi:type="dcterms:W3CDTF">2019-04-06T15:05:28Z</dcterms:created>
  <dcterms:modified xsi:type="dcterms:W3CDTF">2023-10-12T04:16:13Z</dcterms:modified>
</cp:coreProperties>
</file>