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90" r:id="rId4"/>
    <p:sldId id="265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91" r:id="rId16"/>
    <p:sldId id="275" r:id="rId17"/>
    <p:sldId id="288" r:id="rId18"/>
    <p:sldId id="280" r:id="rId19"/>
    <p:sldId id="277" r:id="rId20"/>
    <p:sldId id="276" r:id="rId21"/>
    <p:sldId id="278" r:id="rId22"/>
    <p:sldId id="279" r:id="rId23"/>
    <p:sldId id="281" r:id="rId24"/>
    <p:sldId id="269" r:id="rId25"/>
    <p:sldId id="267" r:id="rId26"/>
  </p:sldIdLst>
  <p:sldSz cx="12192000" cy="6858000"/>
  <p:notesSz cx="6858000" cy="9144000"/>
  <p:embeddedFontLst>
    <p:embeddedFont>
      <p:font typeface="Neo둥근모 Pro" panose="02010503060201040203" pitchFamily="2" charset="-127"/>
      <p:regular r:id="rId28"/>
    </p:embeddedFont>
    <p:embeddedFont>
      <p:font typeface="둥근모꼴" panose="020B0500000000000000" pitchFamily="50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286D4-0AAB-43CE-951D-73B009E332F8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4FC691F8-4AF0-493C-99DE-1AA929631D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CD78F75-7F06-4A27-9FF2-4EC4BB20FA82}" type="parTrans" cxnId="{9B9B286D-0DC8-451D-B57C-A8407C200689}">
      <dgm:prSet/>
      <dgm:spPr/>
      <dgm:t>
        <a:bodyPr/>
        <a:lstStyle/>
        <a:p>
          <a:pPr latinLnBrk="1"/>
          <a:endParaRPr lang="ko-KR" altLang="en-US"/>
        </a:p>
      </dgm:t>
    </dgm:pt>
    <dgm:pt modelId="{E92DE14D-4AA3-4E1D-9926-3F88E55F20F7}" type="sibTrans" cxnId="{9B9B286D-0DC8-451D-B57C-A8407C200689}">
      <dgm:prSet/>
      <dgm:spPr/>
      <dgm:t>
        <a:bodyPr/>
        <a:lstStyle/>
        <a:p>
          <a:pPr latinLnBrk="1"/>
          <a:endParaRPr lang="ko-KR" altLang="en-US"/>
        </a:p>
      </dgm:t>
    </dgm:pt>
    <dgm:pt modelId="{8F34BBD1-E693-458F-8E0C-E519E2A5F34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E4B1C15-B576-4D21-B45C-19B3303BE559}" type="parTrans" cxnId="{9840ED30-0841-459D-AD61-7E0E8FBE96E1}">
      <dgm:prSet/>
      <dgm:spPr/>
      <dgm:t>
        <a:bodyPr/>
        <a:lstStyle/>
        <a:p>
          <a:pPr latinLnBrk="1"/>
          <a:endParaRPr lang="ko-KR" altLang="en-US"/>
        </a:p>
      </dgm:t>
    </dgm:pt>
    <dgm:pt modelId="{DA834A92-1E62-40F1-863E-71430AA46724}" type="sibTrans" cxnId="{9840ED30-0841-459D-AD61-7E0E8FBE96E1}">
      <dgm:prSet/>
      <dgm:spPr/>
      <dgm:t>
        <a:bodyPr/>
        <a:lstStyle/>
        <a:p>
          <a:pPr latinLnBrk="1"/>
          <a:endParaRPr lang="ko-KR" altLang="en-US"/>
        </a:p>
      </dgm:t>
    </dgm:pt>
    <dgm:pt modelId="{C6EB518D-9543-48FB-84BF-D803CDC5E57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8736BE8-4A48-4AAA-9BD1-6F74F16203C8}" type="parTrans" cxnId="{7FE01BBF-7ED1-4C57-8BCF-5965A5F4ADEC}">
      <dgm:prSet/>
      <dgm:spPr/>
      <dgm:t>
        <a:bodyPr/>
        <a:lstStyle/>
        <a:p>
          <a:pPr latinLnBrk="1"/>
          <a:endParaRPr lang="ko-KR" altLang="en-US"/>
        </a:p>
      </dgm:t>
    </dgm:pt>
    <dgm:pt modelId="{83543202-BE81-416C-8B7F-5CF5698A516A}" type="sibTrans" cxnId="{7FE01BBF-7ED1-4C57-8BCF-5965A5F4ADEC}">
      <dgm:prSet/>
      <dgm:spPr/>
      <dgm:t>
        <a:bodyPr/>
        <a:lstStyle/>
        <a:p>
          <a:pPr latinLnBrk="1"/>
          <a:endParaRPr lang="ko-KR" altLang="en-US"/>
        </a:p>
      </dgm:t>
    </dgm:pt>
    <dgm:pt modelId="{9FA597A9-BD34-4709-8169-A708715BEE2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B08C7221-C274-4132-8520-ED1925BAA858}" type="parTrans" cxnId="{3161C3C2-A40F-42A9-8FD7-8AD9566BBB8E}">
      <dgm:prSet/>
      <dgm:spPr/>
      <dgm:t>
        <a:bodyPr/>
        <a:lstStyle/>
        <a:p>
          <a:pPr latinLnBrk="1"/>
          <a:endParaRPr lang="ko-KR" altLang="en-US"/>
        </a:p>
      </dgm:t>
    </dgm:pt>
    <dgm:pt modelId="{8E8A8B06-50BC-43B3-87BA-11E14CACC501}" type="sibTrans" cxnId="{3161C3C2-A40F-42A9-8FD7-8AD9566BBB8E}">
      <dgm:prSet/>
      <dgm:spPr/>
      <dgm:t>
        <a:bodyPr/>
        <a:lstStyle/>
        <a:p>
          <a:pPr latinLnBrk="1"/>
          <a:endParaRPr lang="ko-KR" altLang="en-US"/>
        </a:p>
      </dgm:t>
    </dgm:pt>
    <dgm:pt modelId="{F21E78A4-73A0-47FF-A998-C71634B0915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3BC43DD-9891-441D-AD43-8AC876276FA7}" type="parTrans" cxnId="{E01C1C96-54C7-47A1-838D-BA04A5F53F95}">
      <dgm:prSet/>
      <dgm:spPr/>
      <dgm:t>
        <a:bodyPr/>
        <a:lstStyle/>
        <a:p>
          <a:pPr latinLnBrk="1"/>
          <a:endParaRPr lang="ko-KR" altLang="en-US"/>
        </a:p>
      </dgm:t>
    </dgm:pt>
    <dgm:pt modelId="{EF31E6AB-7EB9-4663-AE32-09C5584A954B}" type="sibTrans" cxnId="{E01C1C96-54C7-47A1-838D-BA04A5F53F95}">
      <dgm:prSet/>
      <dgm:spPr/>
      <dgm:t>
        <a:bodyPr/>
        <a:lstStyle/>
        <a:p>
          <a:pPr latinLnBrk="1"/>
          <a:endParaRPr lang="ko-KR" altLang="en-US"/>
        </a:p>
      </dgm:t>
    </dgm:pt>
    <dgm:pt modelId="{0170F447-D307-4AE7-B4CA-C7F0F56CD6F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ADE2087-43B8-4A1B-8DA7-65032890BDED}" type="parTrans" cxnId="{28E488D7-1CAA-4C61-997D-602E3E5C5E55}">
      <dgm:prSet/>
      <dgm:spPr/>
      <dgm:t>
        <a:bodyPr/>
        <a:lstStyle/>
        <a:p>
          <a:pPr latinLnBrk="1"/>
          <a:endParaRPr lang="ko-KR" altLang="en-US"/>
        </a:p>
      </dgm:t>
    </dgm:pt>
    <dgm:pt modelId="{E6C34130-CF1D-4F0C-958D-2D745C24EF9B}" type="sibTrans" cxnId="{28E488D7-1CAA-4C61-997D-602E3E5C5E55}">
      <dgm:prSet/>
      <dgm:spPr/>
      <dgm:t>
        <a:bodyPr/>
        <a:lstStyle/>
        <a:p>
          <a:pPr latinLnBrk="1"/>
          <a:endParaRPr lang="ko-KR" altLang="en-US"/>
        </a:p>
      </dgm:t>
    </dgm:pt>
    <dgm:pt modelId="{4F69CCB0-D2CF-4A4C-ACD9-7F0AC8F50F0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A2F0344-C83C-4724-9F7B-CFBEF950EEA2}" type="parTrans" cxnId="{B0BB3A9A-2FBB-43AC-AC11-D67D7B83672D}">
      <dgm:prSet/>
      <dgm:spPr/>
      <dgm:t>
        <a:bodyPr/>
        <a:lstStyle/>
        <a:p>
          <a:pPr latinLnBrk="1"/>
          <a:endParaRPr lang="ko-KR" altLang="en-US"/>
        </a:p>
      </dgm:t>
    </dgm:pt>
    <dgm:pt modelId="{3F166F99-B6DE-4780-B918-8637CD73B514}" type="sibTrans" cxnId="{B0BB3A9A-2FBB-43AC-AC11-D67D7B83672D}">
      <dgm:prSet/>
      <dgm:spPr/>
      <dgm:t>
        <a:bodyPr/>
        <a:lstStyle/>
        <a:p>
          <a:pPr latinLnBrk="1"/>
          <a:endParaRPr lang="ko-KR" altLang="en-US"/>
        </a:p>
      </dgm:t>
    </dgm:pt>
    <dgm:pt modelId="{802935B2-27C0-4127-9546-F086564DE33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5F97473-11BC-4050-A81C-72C9341D98DC}" type="parTrans" cxnId="{D84C87A1-2D7C-40BC-8DA9-6C4FC1177198}">
      <dgm:prSet/>
      <dgm:spPr/>
      <dgm:t>
        <a:bodyPr/>
        <a:lstStyle/>
        <a:p>
          <a:pPr latinLnBrk="1"/>
          <a:endParaRPr lang="ko-KR" altLang="en-US"/>
        </a:p>
      </dgm:t>
    </dgm:pt>
    <dgm:pt modelId="{554A97A2-1862-4CA3-8116-782EEA5C2BCB}" type="sibTrans" cxnId="{D84C87A1-2D7C-40BC-8DA9-6C4FC1177198}">
      <dgm:prSet/>
      <dgm:spPr/>
      <dgm:t>
        <a:bodyPr/>
        <a:lstStyle/>
        <a:p>
          <a:pPr latinLnBrk="1"/>
          <a:endParaRPr lang="ko-KR" altLang="en-US"/>
        </a:p>
      </dgm:t>
    </dgm:pt>
    <dgm:pt modelId="{D142DDB7-7338-4E9E-9E04-DE4F0E4BD6C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8AC71FB-6611-4B05-BB81-363D986434AC}" type="parTrans" cxnId="{409F0159-3844-41BB-88F9-26965E31C2B0}">
      <dgm:prSet/>
      <dgm:spPr/>
      <dgm:t>
        <a:bodyPr/>
        <a:lstStyle/>
        <a:p>
          <a:pPr latinLnBrk="1"/>
          <a:endParaRPr lang="ko-KR" altLang="en-US"/>
        </a:p>
      </dgm:t>
    </dgm:pt>
    <dgm:pt modelId="{A8794EA2-D502-4F3E-899A-5088E910FCB1}" type="sibTrans" cxnId="{409F0159-3844-41BB-88F9-26965E31C2B0}">
      <dgm:prSet/>
      <dgm:spPr/>
      <dgm:t>
        <a:bodyPr/>
        <a:lstStyle/>
        <a:p>
          <a:pPr latinLnBrk="1"/>
          <a:endParaRPr lang="ko-KR" altLang="en-US"/>
        </a:p>
      </dgm:t>
    </dgm:pt>
    <dgm:pt modelId="{5EDC2397-BEC1-4976-932B-BDAB7847758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2EA3ED0-4CE6-40F1-AF83-F66083BA1503}" type="parTrans" cxnId="{E4FF7477-BD7F-4357-9974-E737B7EEC032}">
      <dgm:prSet/>
      <dgm:spPr/>
      <dgm:t>
        <a:bodyPr/>
        <a:lstStyle/>
        <a:p>
          <a:pPr latinLnBrk="1"/>
          <a:endParaRPr lang="ko-KR" altLang="en-US"/>
        </a:p>
      </dgm:t>
    </dgm:pt>
    <dgm:pt modelId="{32014308-749E-4298-9B61-783AD8EF27F3}" type="sibTrans" cxnId="{E4FF7477-BD7F-4357-9974-E737B7EEC032}">
      <dgm:prSet/>
      <dgm:spPr/>
      <dgm:t>
        <a:bodyPr/>
        <a:lstStyle/>
        <a:p>
          <a:pPr latinLnBrk="1"/>
          <a:endParaRPr lang="ko-KR" altLang="en-US"/>
        </a:p>
      </dgm:t>
    </dgm:pt>
    <dgm:pt modelId="{3A5DB948-65FA-4518-9F13-7A90F958B22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CDFDE35-5551-4BF4-B720-10846A11FC12}" type="parTrans" cxnId="{E974D008-E63B-4AC9-8965-75630D92DAA6}">
      <dgm:prSet/>
      <dgm:spPr/>
      <dgm:t>
        <a:bodyPr/>
        <a:lstStyle/>
        <a:p>
          <a:pPr latinLnBrk="1"/>
          <a:endParaRPr lang="ko-KR" altLang="en-US"/>
        </a:p>
      </dgm:t>
    </dgm:pt>
    <dgm:pt modelId="{AF8B2D47-5803-4DC9-9F07-19CE829607BE}" type="sibTrans" cxnId="{E974D008-E63B-4AC9-8965-75630D92DAA6}">
      <dgm:prSet/>
      <dgm:spPr/>
      <dgm:t>
        <a:bodyPr/>
        <a:lstStyle/>
        <a:p>
          <a:pPr latinLnBrk="1"/>
          <a:endParaRPr lang="ko-KR" altLang="en-US"/>
        </a:p>
      </dgm:t>
    </dgm:pt>
    <dgm:pt modelId="{DEB04A85-9FAB-4536-9B06-9F5FD9EB9D58}" type="pres">
      <dgm:prSet presAssocID="{1AB286D4-0AAB-43CE-951D-73B009E332F8}" presName="Name0" presStyleCnt="0">
        <dgm:presLayoutVars>
          <dgm:dir/>
        </dgm:presLayoutVars>
      </dgm:prSet>
      <dgm:spPr/>
    </dgm:pt>
    <dgm:pt modelId="{6C300FF8-221B-4EFC-9662-8F1AA7DE1350}" type="pres">
      <dgm:prSet presAssocID="{4FC691F8-4AF0-493C-99DE-1AA929631DAC}" presName="composite" presStyleCnt="0"/>
      <dgm:spPr/>
    </dgm:pt>
    <dgm:pt modelId="{1E7F573A-4B07-47BB-8581-521416C1220D}" type="pres">
      <dgm:prSet presAssocID="{4FC691F8-4AF0-493C-99DE-1AA929631DAC}" presName="rect2" presStyleLbl="revTx" presStyleIdx="0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92C5E1-6259-4271-AC2E-8509553980FC}" type="pres">
      <dgm:prSet presAssocID="{4FC691F8-4AF0-493C-99DE-1AA929631DAC}" presName="rect1" presStyleLbl="alignImgPlace1" presStyleIdx="0" presStyleCnt="1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2B38E109-B650-4972-85A9-9A76DC52FCCA}" type="pres">
      <dgm:prSet presAssocID="{E92DE14D-4AA3-4E1D-9926-3F88E55F20F7}" presName="sibTrans" presStyleCnt="0"/>
      <dgm:spPr/>
    </dgm:pt>
    <dgm:pt modelId="{3201E0C9-3902-45C5-9554-34A4F0AAE605}" type="pres">
      <dgm:prSet presAssocID="{8F34BBD1-E693-458F-8E0C-E519E2A5F34F}" presName="composite" presStyleCnt="0"/>
      <dgm:spPr/>
    </dgm:pt>
    <dgm:pt modelId="{A1EE2972-A0BD-415A-95CA-9524C9E57FAB}" type="pres">
      <dgm:prSet presAssocID="{8F34BBD1-E693-458F-8E0C-E519E2A5F34F}" presName="rect2" presStyleLbl="revTx" presStyleIdx="1" presStyleCnt="11">
        <dgm:presLayoutVars>
          <dgm:bulletEnabled val="1"/>
        </dgm:presLayoutVars>
      </dgm:prSet>
      <dgm:spPr/>
    </dgm:pt>
    <dgm:pt modelId="{C1AAEE89-73FB-4637-8FEB-8D053A95C092}" type="pres">
      <dgm:prSet presAssocID="{8F34BBD1-E693-458F-8E0C-E519E2A5F34F}" presName="rect1" presStyleLbl="alignImgPlace1" presStyleIdx="1" presStyleCnt="1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01D0BACE-3CDE-4087-A76E-2748BB6DAD1C}" type="pres">
      <dgm:prSet presAssocID="{DA834A92-1E62-40F1-863E-71430AA46724}" presName="sibTrans" presStyleCnt="0"/>
      <dgm:spPr/>
    </dgm:pt>
    <dgm:pt modelId="{A8EE12A5-7E0E-4AE9-ACCB-F6A4878E6CD1}" type="pres">
      <dgm:prSet presAssocID="{C6EB518D-9543-48FB-84BF-D803CDC5E578}" presName="composite" presStyleCnt="0"/>
      <dgm:spPr/>
    </dgm:pt>
    <dgm:pt modelId="{51C53CEC-5060-44DA-AE77-C7B856D0FC0B}" type="pres">
      <dgm:prSet presAssocID="{C6EB518D-9543-48FB-84BF-D803CDC5E578}" presName="rect2" presStyleLbl="revTx" presStyleIdx="2" presStyleCnt="11">
        <dgm:presLayoutVars>
          <dgm:bulletEnabled val="1"/>
        </dgm:presLayoutVars>
      </dgm:prSet>
      <dgm:spPr/>
    </dgm:pt>
    <dgm:pt modelId="{1118DF07-F8C6-41F2-9009-DAED4F0ECE4F}" type="pres">
      <dgm:prSet presAssocID="{C6EB518D-9543-48FB-84BF-D803CDC5E578}" presName="rect1" presStyleLbl="alignImgPlace1" presStyleIdx="2" presStyleCnt="1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7F13C8A-61E5-4E36-BCEF-DDFFCA8A00FE}" type="pres">
      <dgm:prSet presAssocID="{83543202-BE81-416C-8B7F-5CF5698A516A}" presName="sibTrans" presStyleCnt="0"/>
      <dgm:spPr/>
    </dgm:pt>
    <dgm:pt modelId="{060F0798-E625-4B07-AFAA-298778C64A11}" type="pres">
      <dgm:prSet presAssocID="{9FA597A9-BD34-4709-8169-A708715BEE24}" presName="composite" presStyleCnt="0"/>
      <dgm:spPr/>
    </dgm:pt>
    <dgm:pt modelId="{3FA00F95-137E-46AA-821C-00A311EF8270}" type="pres">
      <dgm:prSet presAssocID="{9FA597A9-BD34-4709-8169-A708715BEE24}" presName="rect2" presStyleLbl="revTx" presStyleIdx="3" presStyleCnt="11">
        <dgm:presLayoutVars>
          <dgm:bulletEnabled val="1"/>
        </dgm:presLayoutVars>
      </dgm:prSet>
      <dgm:spPr/>
    </dgm:pt>
    <dgm:pt modelId="{0220F4CB-6270-47A6-A6F3-9DC95799D2E0}" type="pres">
      <dgm:prSet presAssocID="{9FA597A9-BD34-4709-8169-A708715BEE24}" presName="rect1" presStyleLbl="alignImgPlace1" presStyleIdx="3" presStyleCnt="1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7BE9927-AEE2-428F-888F-376AE315A38E}" type="pres">
      <dgm:prSet presAssocID="{8E8A8B06-50BC-43B3-87BA-11E14CACC501}" presName="sibTrans" presStyleCnt="0"/>
      <dgm:spPr/>
    </dgm:pt>
    <dgm:pt modelId="{92B76412-40E6-4272-A3F7-5FCC88D82053}" type="pres">
      <dgm:prSet presAssocID="{F21E78A4-73A0-47FF-A998-C71634B09153}" presName="composite" presStyleCnt="0"/>
      <dgm:spPr/>
    </dgm:pt>
    <dgm:pt modelId="{86476B74-7484-4649-9632-23C5C3722047}" type="pres">
      <dgm:prSet presAssocID="{F21E78A4-73A0-47FF-A998-C71634B09153}" presName="rect2" presStyleLbl="revTx" presStyleIdx="4" presStyleCnt="11">
        <dgm:presLayoutVars>
          <dgm:bulletEnabled val="1"/>
        </dgm:presLayoutVars>
      </dgm:prSet>
      <dgm:spPr/>
    </dgm:pt>
    <dgm:pt modelId="{9C45EA51-664C-4A09-BCCB-162C98098E47}" type="pres">
      <dgm:prSet presAssocID="{F21E78A4-73A0-47FF-A998-C71634B09153}" presName="rect1" presStyleLbl="alignImgPlace1" presStyleIdx="4" presStyleCnt="1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98BB0E29-5D6F-4C68-AAD6-72CCFC6455AE}" type="pres">
      <dgm:prSet presAssocID="{EF31E6AB-7EB9-4663-AE32-09C5584A954B}" presName="sibTrans" presStyleCnt="0"/>
      <dgm:spPr/>
    </dgm:pt>
    <dgm:pt modelId="{6C97B259-64BE-4AD8-87CD-5D976CDB084E}" type="pres">
      <dgm:prSet presAssocID="{0170F447-D307-4AE7-B4CA-C7F0F56CD6FE}" presName="composite" presStyleCnt="0"/>
      <dgm:spPr/>
    </dgm:pt>
    <dgm:pt modelId="{8A24AF25-932D-473F-9226-2C6114A0D5AD}" type="pres">
      <dgm:prSet presAssocID="{0170F447-D307-4AE7-B4CA-C7F0F56CD6FE}" presName="rect2" presStyleLbl="revTx" presStyleIdx="5" presStyleCnt="11">
        <dgm:presLayoutVars>
          <dgm:bulletEnabled val="1"/>
        </dgm:presLayoutVars>
      </dgm:prSet>
      <dgm:spPr/>
    </dgm:pt>
    <dgm:pt modelId="{E76F8BAA-638D-4625-B788-D21E9C72FE5A}" type="pres">
      <dgm:prSet presAssocID="{0170F447-D307-4AE7-B4CA-C7F0F56CD6FE}" presName="rect1" presStyleLbl="alignImgPlace1" presStyleIdx="5" presStyleCnt="11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EFC2EB7A-153B-4CA1-9D90-682336EA1AA8}" type="pres">
      <dgm:prSet presAssocID="{E6C34130-CF1D-4F0C-958D-2D745C24EF9B}" presName="sibTrans" presStyleCnt="0"/>
      <dgm:spPr/>
    </dgm:pt>
    <dgm:pt modelId="{8344E4E1-68BC-4713-ADD7-83BA80EFFCA9}" type="pres">
      <dgm:prSet presAssocID="{4F69CCB0-D2CF-4A4C-ACD9-7F0AC8F50F04}" presName="composite" presStyleCnt="0"/>
      <dgm:spPr/>
    </dgm:pt>
    <dgm:pt modelId="{5B385C00-6C7A-4148-AE48-343FB3B9430C}" type="pres">
      <dgm:prSet presAssocID="{4F69CCB0-D2CF-4A4C-ACD9-7F0AC8F50F04}" presName="rect2" presStyleLbl="revTx" presStyleIdx="6" presStyleCnt="11">
        <dgm:presLayoutVars>
          <dgm:bulletEnabled val="1"/>
        </dgm:presLayoutVars>
      </dgm:prSet>
      <dgm:spPr/>
    </dgm:pt>
    <dgm:pt modelId="{1EB3FB9D-4C97-456E-B318-1EEDBFAFAF74}" type="pres">
      <dgm:prSet presAssocID="{4F69CCB0-D2CF-4A4C-ACD9-7F0AC8F50F04}" presName="rect1" presStyleLbl="alignImgPlace1" presStyleIdx="6" presStyleCnt="11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86B3FD31-9D73-4503-BE3A-2B41FA7E1651}" type="pres">
      <dgm:prSet presAssocID="{3F166F99-B6DE-4780-B918-8637CD73B514}" presName="sibTrans" presStyleCnt="0"/>
      <dgm:spPr/>
    </dgm:pt>
    <dgm:pt modelId="{1ECD213D-4FB1-4D26-BFFB-7BFA447F59F3}" type="pres">
      <dgm:prSet presAssocID="{802935B2-27C0-4127-9546-F086564DE330}" presName="composite" presStyleCnt="0"/>
      <dgm:spPr/>
    </dgm:pt>
    <dgm:pt modelId="{62D78A32-9748-408C-A2D3-7BE16923BBAC}" type="pres">
      <dgm:prSet presAssocID="{802935B2-27C0-4127-9546-F086564DE330}" presName="rect2" presStyleLbl="revTx" presStyleIdx="7" presStyleCnt="11">
        <dgm:presLayoutVars>
          <dgm:bulletEnabled val="1"/>
        </dgm:presLayoutVars>
      </dgm:prSet>
      <dgm:spPr/>
    </dgm:pt>
    <dgm:pt modelId="{49859067-4DA9-437C-B04F-BB2F913EA960}" type="pres">
      <dgm:prSet presAssocID="{802935B2-27C0-4127-9546-F086564DE330}" presName="rect1" presStyleLbl="alignImgPlace1" presStyleIdx="7" presStyleCnt="11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E80A8A40-23F9-4BFE-A11C-3B73688A5309}" type="pres">
      <dgm:prSet presAssocID="{554A97A2-1862-4CA3-8116-782EEA5C2BCB}" presName="sibTrans" presStyleCnt="0"/>
      <dgm:spPr/>
    </dgm:pt>
    <dgm:pt modelId="{E2B67114-17CE-4846-87BE-4DE138234F65}" type="pres">
      <dgm:prSet presAssocID="{D142DDB7-7338-4E9E-9E04-DE4F0E4BD6CA}" presName="composite" presStyleCnt="0"/>
      <dgm:spPr/>
    </dgm:pt>
    <dgm:pt modelId="{5769B165-22E2-4107-A324-415F9CEF6F77}" type="pres">
      <dgm:prSet presAssocID="{D142DDB7-7338-4E9E-9E04-DE4F0E4BD6CA}" presName="rect2" presStyleLbl="revTx" presStyleIdx="8" presStyleCnt="11">
        <dgm:presLayoutVars>
          <dgm:bulletEnabled val="1"/>
        </dgm:presLayoutVars>
      </dgm:prSet>
      <dgm:spPr/>
    </dgm:pt>
    <dgm:pt modelId="{6F40DB00-8FBF-4F62-A2F8-A4DD61C0036A}" type="pres">
      <dgm:prSet presAssocID="{D142DDB7-7338-4E9E-9E04-DE4F0E4BD6CA}" presName="rect1" presStyleLbl="alignImgPlace1" presStyleIdx="8" presStyleCnt="11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D221F82-2694-4785-B549-E124DE6D0904}" type="pres">
      <dgm:prSet presAssocID="{A8794EA2-D502-4F3E-899A-5088E910FCB1}" presName="sibTrans" presStyleCnt="0"/>
      <dgm:spPr/>
    </dgm:pt>
    <dgm:pt modelId="{755D5EBD-6DAF-475B-8F1D-BEF4553CB97B}" type="pres">
      <dgm:prSet presAssocID="{5EDC2397-BEC1-4976-932B-BDAB78477583}" presName="composite" presStyleCnt="0"/>
      <dgm:spPr/>
    </dgm:pt>
    <dgm:pt modelId="{BED220B0-43A8-4DBF-8B0E-37E8E00DA174}" type="pres">
      <dgm:prSet presAssocID="{5EDC2397-BEC1-4976-932B-BDAB78477583}" presName="rect2" presStyleLbl="revTx" presStyleIdx="9" presStyleCnt="11">
        <dgm:presLayoutVars>
          <dgm:bulletEnabled val="1"/>
        </dgm:presLayoutVars>
      </dgm:prSet>
      <dgm:spPr/>
    </dgm:pt>
    <dgm:pt modelId="{0AD9CCBC-D01C-43AC-AC4F-62468EBF7E46}" type="pres">
      <dgm:prSet presAssocID="{5EDC2397-BEC1-4976-932B-BDAB78477583}" presName="rect1" presStyleLbl="alignImgPlace1" presStyleIdx="9" presStyleCnt="11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B0F683FB-2257-4C41-A489-E22D5A33340D}" type="pres">
      <dgm:prSet presAssocID="{32014308-749E-4298-9B61-783AD8EF27F3}" presName="sibTrans" presStyleCnt="0"/>
      <dgm:spPr/>
    </dgm:pt>
    <dgm:pt modelId="{04DF1F46-DDD1-428B-9FBB-094831565D34}" type="pres">
      <dgm:prSet presAssocID="{3A5DB948-65FA-4518-9F13-7A90F958B228}" presName="composite" presStyleCnt="0"/>
      <dgm:spPr/>
    </dgm:pt>
    <dgm:pt modelId="{D7A5DC34-706B-4C2E-888D-BEF8047CBAFF}" type="pres">
      <dgm:prSet presAssocID="{3A5DB948-65FA-4518-9F13-7A90F958B228}" presName="rect2" presStyleLbl="revTx" presStyleIdx="10" presStyleCnt="11">
        <dgm:presLayoutVars>
          <dgm:bulletEnabled val="1"/>
        </dgm:presLayoutVars>
      </dgm:prSet>
      <dgm:spPr/>
    </dgm:pt>
    <dgm:pt modelId="{78D28A29-5FCD-49E8-9778-AB3E1DA67B5B}" type="pres">
      <dgm:prSet presAssocID="{3A5DB948-65FA-4518-9F13-7A90F958B228}" presName="rect1" presStyleLbl="alignImgPlace1" presStyleIdx="10" presStyleCnt="11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</dgm:ptLst>
  <dgm:cxnLst>
    <dgm:cxn modelId="{2262FDCD-1ADD-4AF3-BC77-F84E3C1E8EDD}" type="presOf" srcId="{802935B2-27C0-4127-9546-F086564DE330}" destId="{62D78A32-9748-408C-A2D3-7BE16923BBAC}" srcOrd="0" destOrd="0" presId="urn:microsoft.com/office/officeart/2008/layout/PictureGrid"/>
    <dgm:cxn modelId="{9840ED30-0841-459D-AD61-7E0E8FBE96E1}" srcId="{1AB286D4-0AAB-43CE-951D-73B009E332F8}" destId="{8F34BBD1-E693-458F-8E0C-E519E2A5F34F}" srcOrd="1" destOrd="0" parTransId="{8E4B1C15-B576-4D21-B45C-19B3303BE559}" sibTransId="{DA834A92-1E62-40F1-863E-71430AA46724}"/>
    <dgm:cxn modelId="{4A6B53CB-E508-486D-A711-86BD8C98631C}" type="presOf" srcId="{C6EB518D-9543-48FB-84BF-D803CDC5E578}" destId="{51C53CEC-5060-44DA-AE77-C7B856D0FC0B}" srcOrd="0" destOrd="0" presId="urn:microsoft.com/office/officeart/2008/layout/PictureGrid"/>
    <dgm:cxn modelId="{AAB90215-FBEB-47C0-A3FF-956ED8B76017}" type="presOf" srcId="{3A5DB948-65FA-4518-9F13-7A90F958B228}" destId="{D7A5DC34-706B-4C2E-888D-BEF8047CBAFF}" srcOrd="0" destOrd="0" presId="urn:microsoft.com/office/officeart/2008/layout/PictureGrid"/>
    <dgm:cxn modelId="{4D8B9862-FA1D-4C31-8274-7B10BCFB0FB2}" type="presOf" srcId="{5EDC2397-BEC1-4976-932B-BDAB78477583}" destId="{BED220B0-43A8-4DBF-8B0E-37E8E00DA174}" srcOrd="0" destOrd="0" presId="urn:microsoft.com/office/officeart/2008/layout/PictureGrid"/>
    <dgm:cxn modelId="{E01C1C96-54C7-47A1-838D-BA04A5F53F95}" srcId="{1AB286D4-0AAB-43CE-951D-73B009E332F8}" destId="{F21E78A4-73A0-47FF-A998-C71634B09153}" srcOrd="4" destOrd="0" parTransId="{03BC43DD-9891-441D-AD43-8AC876276FA7}" sibTransId="{EF31E6AB-7EB9-4663-AE32-09C5584A954B}"/>
    <dgm:cxn modelId="{7FE01BBF-7ED1-4C57-8BCF-5965A5F4ADEC}" srcId="{1AB286D4-0AAB-43CE-951D-73B009E332F8}" destId="{C6EB518D-9543-48FB-84BF-D803CDC5E578}" srcOrd="2" destOrd="0" parTransId="{98736BE8-4A48-4AAA-9BD1-6F74F16203C8}" sibTransId="{83543202-BE81-416C-8B7F-5CF5698A516A}"/>
    <dgm:cxn modelId="{CAE9F73C-9C70-49A9-BA74-EB3D1388C15A}" type="presOf" srcId="{9FA597A9-BD34-4709-8169-A708715BEE24}" destId="{3FA00F95-137E-46AA-821C-00A311EF8270}" srcOrd="0" destOrd="0" presId="urn:microsoft.com/office/officeart/2008/layout/PictureGrid"/>
    <dgm:cxn modelId="{E974D008-E63B-4AC9-8965-75630D92DAA6}" srcId="{1AB286D4-0AAB-43CE-951D-73B009E332F8}" destId="{3A5DB948-65FA-4518-9F13-7A90F958B228}" srcOrd="10" destOrd="0" parTransId="{7CDFDE35-5551-4BF4-B720-10846A11FC12}" sibTransId="{AF8B2D47-5803-4DC9-9F07-19CE829607BE}"/>
    <dgm:cxn modelId="{C7C9D0F1-382E-4519-A1B0-2ECFE3839045}" type="presOf" srcId="{0170F447-D307-4AE7-B4CA-C7F0F56CD6FE}" destId="{8A24AF25-932D-473F-9226-2C6114A0D5AD}" srcOrd="0" destOrd="0" presId="urn:microsoft.com/office/officeart/2008/layout/PictureGrid"/>
    <dgm:cxn modelId="{8B844607-05B1-49AF-88F0-E87C99F09E39}" type="presOf" srcId="{4FC691F8-4AF0-493C-99DE-1AA929631DAC}" destId="{1E7F573A-4B07-47BB-8581-521416C1220D}" srcOrd="0" destOrd="0" presId="urn:microsoft.com/office/officeart/2008/layout/PictureGrid"/>
    <dgm:cxn modelId="{AFB74B24-A5CE-4118-B93A-FFA5BDF2FE42}" type="presOf" srcId="{D142DDB7-7338-4E9E-9E04-DE4F0E4BD6CA}" destId="{5769B165-22E2-4107-A324-415F9CEF6F77}" srcOrd="0" destOrd="0" presId="urn:microsoft.com/office/officeart/2008/layout/PictureGrid"/>
    <dgm:cxn modelId="{776515F5-ED9E-412D-8EEE-B0F6AAB65D85}" type="presOf" srcId="{8F34BBD1-E693-458F-8E0C-E519E2A5F34F}" destId="{A1EE2972-A0BD-415A-95CA-9524C9E57FAB}" srcOrd="0" destOrd="0" presId="urn:microsoft.com/office/officeart/2008/layout/PictureGrid"/>
    <dgm:cxn modelId="{D84C87A1-2D7C-40BC-8DA9-6C4FC1177198}" srcId="{1AB286D4-0AAB-43CE-951D-73B009E332F8}" destId="{802935B2-27C0-4127-9546-F086564DE330}" srcOrd="7" destOrd="0" parTransId="{55F97473-11BC-4050-A81C-72C9341D98DC}" sibTransId="{554A97A2-1862-4CA3-8116-782EEA5C2BCB}"/>
    <dgm:cxn modelId="{28E488D7-1CAA-4C61-997D-602E3E5C5E55}" srcId="{1AB286D4-0AAB-43CE-951D-73B009E332F8}" destId="{0170F447-D307-4AE7-B4CA-C7F0F56CD6FE}" srcOrd="5" destOrd="0" parTransId="{2ADE2087-43B8-4A1B-8DA7-65032890BDED}" sibTransId="{E6C34130-CF1D-4F0C-958D-2D745C24EF9B}"/>
    <dgm:cxn modelId="{E215093A-3318-4EF9-8854-403A09873FA7}" type="presOf" srcId="{4F69CCB0-D2CF-4A4C-ACD9-7F0AC8F50F04}" destId="{5B385C00-6C7A-4148-AE48-343FB3B9430C}" srcOrd="0" destOrd="0" presId="urn:microsoft.com/office/officeart/2008/layout/PictureGrid"/>
    <dgm:cxn modelId="{7FD044DB-34B0-4814-8A68-F11D042DE6FD}" type="presOf" srcId="{F21E78A4-73A0-47FF-A998-C71634B09153}" destId="{86476B74-7484-4649-9632-23C5C3722047}" srcOrd="0" destOrd="0" presId="urn:microsoft.com/office/officeart/2008/layout/PictureGrid"/>
    <dgm:cxn modelId="{6D1C566C-2CFA-4A8F-A7DF-4B7644D8781A}" type="presOf" srcId="{1AB286D4-0AAB-43CE-951D-73B009E332F8}" destId="{DEB04A85-9FAB-4536-9B06-9F5FD9EB9D58}" srcOrd="0" destOrd="0" presId="urn:microsoft.com/office/officeart/2008/layout/PictureGrid"/>
    <dgm:cxn modelId="{409F0159-3844-41BB-88F9-26965E31C2B0}" srcId="{1AB286D4-0AAB-43CE-951D-73B009E332F8}" destId="{D142DDB7-7338-4E9E-9E04-DE4F0E4BD6CA}" srcOrd="8" destOrd="0" parTransId="{08AC71FB-6611-4B05-BB81-363D986434AC}" sibTransId="{A8794EA2-D502-4F3E-899A-5088E910FCB1}"/>
    <dgm:cxn modelId="{9B9B286D-0DC8-451D-B57C-A8407C200689}" srcId="{1AB286D4-0AAB-43CE-951D-73B009E332F8}" destId="{4FC691F8-4AF0-493C-99DE-1AA929631DAC}" srcOrd="0" destOrd="0" parTransId="{6CD78F75-7F06-4A27-9FF2-4EC4BB20FA82}" sibTransId="{E92DE14D-4AA3-4E1D-9926-3F88E55F20F7}"/>
    <dgm:cxn modelId="{3161C3C2-A40F-42A9-8FD7-8AD9566BBB8E}" srcId="{1AB286D4-0AAB-43CE-951D-73B009E332F8}" destId="{9FA597A9-BD34-4709-8169-A708715BEE24}" srcOrd="3" destOrd="0" parTransId="{B08C7221-C274-4132-8520-ED1925BAA858}" sibTransId="{8E8A8B06-50BC-43B3-87BA-11E14CACC501}"/>
    <dgm:cxn modelId="{E4FF7477-BD7F-4357-9974-E737B7EEC032}" srcId="{1AB286D4-0AAB-43CE-951D-73B009E332F8}" destId="{5EDC2397-BEC1-4976-932B-BDAB78477583}" srcOrd="9" destOrd="0" parTransId="{C2EA3ED0-4CE6-40F1-AF83-F66083BA1503}" sibTransId="{32014308-749E-4298-9B61-783AD8EF27F3}"/>
    <dgm:cxn modelId="{B0BB3A9A-2FBB-43AC-AC11-D67D7B83672D}" srcId="{1AB286D4-0AAB-43CE-951D-73B009E332F8}" destId="{4F69CCB0-D2CF-4A4C-ACD9-7F0AC8F50F04}" srcOrd="6" destOrd="0" parTransId="{AA2F0344-C83C-4724-9F7B-CFBEF950EEA2}" sibTransId="{3F166F99-B6DE-4780-B918-8637CD73B514}"/>
    <dgm:cxn modelId="{82E73AE8-0FBC-49B7-952D-3CC724F913D1}" type="presParOf" srcId="{DEB04A85-9FAB-4536-9B06-9F5FD9EB9D58}" destId="{6C300FF8-221B-4EFC-9662-8F1AA7DE1350}" srcOrd="0" destOrd="0" presId="urn:microsoft.com/office/officeart/2008/layout/PictureGrid"/>
    <dgm:cxn modelId="{5C2A1469-8A6C-4718-949E-3A99399CD9C7}" type="presParOf" srcId="{6C300FF8-221B-4EFC-9662-8F1AA7DE1350}" destId="{1E7F573A-4B07-47BB-8581-521416C1220D}" srcOrd="0" destOrd="0" presId="urn:microsoft.com/office/officeart/2008/layout/PictureGrid"/>
    <dgm:cxn modelId="{76657FD0-9AED-4D94-85B4-8A58ED17D19D}" type="presParOf" srcId="{6C300FF8-221B-4EFC-9662-8F1AA7DE1350}" destId="{9092C5E1-6259-4271-AC2E-8509553980FC}" srcOrd="1" destOrd="0" presId="urn:microsoft.com/office/officeart/2008/layout/PictureGrid"/>
    <dgm:cxn modelId="{2D7AD1D5-8971-4F18-810E-FD1669BC89BC}" type="presParOf" srcId="{DEB04A85-9FAB-4536-9B06-9F5FD9EB9D58}" destId="{2B38E109-B650-4972-85A9-9A76DC52FCCA}" srcOrd="1" destOrd="0" presId="urn:microsoft.com/office/officeart/2008/layout/PictureGrid"/>
    <dgm:cxn modelId="{1565F8B8-A190-4F0A-B115-862C7F3A9913}" type="presParOf" srcId="{DEB04A85-9FAB-4536-9B06-9F5FD9EB9D58}" destId="{3201E0C9-3902-45C5-9554-34A4F0AAE605}" srcOrd="2" destOrd="0" presId="urn:microsoft.com/office/officeart/2008/layout/PictureGrid"/>
    <dgm:cxn modelId="{DE05B1F5-2365-4A08-8E44-80D1407656F5}" type="presParOf" srcId="{3201E0C9-3902-45C5-9554-34A4F0AAE605}" destId="{A1EE2972-A0BD-415A-95CA-9524C9E57FAB}" srcOrd="0" destOrd="0" presId="urn:microsoft.com/office/officeart/2008/layout/PictureGrid"/>
    <dgm:cxn modelId="{D3B09499-ABFF-4DA9-85B5-4A6E755E97AE}" type="presParOf" srcId="{3201E0C9-3902-45C5-9554-34A4F0AAE605}" destId="{C1AAEE89-73FB-4637-8FEB-8D053A95C092}" srcOrd="1" destOrd="0" presId="urn:microsoft.com/office/officeart/2008/layout/PictureGrid"/>
    <dgm:cxn modelId="{FB1653AF-C60B-4B93-B237-334763269B1D}" type="presParOf" srcId="{DEB04A85-9FAB-4536-9B06-9F5FD9EB9D58}" destId="{01D0BACE-3CDE-4087-A76E-2748BB6DAD1C}" srcOrd="3" destOrd="0" presId="urn:microsoft.com/office/officeart/2008/layout/PictureGrid"/>
    <dgm:cxn modelId="{58FEFF91-944D-4BDA-AA5B-CFA809E54C06}" type="presParOf" srcId="{DEB04A85-9FAB-4536-9B06-9F5FD9EB9D58}" destId="{A8EE12A5-7E0E-4AE9-ACCB-F6A4878E6CD1}" srcOrd="4" destOrd="0" presId="urn:microsoft.com/office/officeart/2008/layout/PictureGrid"/>
    <dgm:cxn modelId="{061B0339-83B8-4627-97B1-D1011EB1D805}" type="presParOf" srcId="{A8EE12A5-7E0E-4AE9-ACCB-F6A4878E6CD1}" destId="{51C53CEC-5060-44DA-AE77-C7B856D0FC0B}" srcOrd="0" destOrd="0" presId="urn:microsoft.com/office/officeart/2008/layout/PictureGrid"/>
    <dgm:cxn modelId="{F4688419-9947-41BA-ACA9-6E0B983BF0C2}" type="presParOf" srcId="{A8EE12A5-7E0E-4AE9-ACCB-F6A4878E6CD1}" destId="{1118DF07-F8C6-41F2-9009-DAED4F0ECE4F}" srcOrd="1" destOrd="0" presId="urn:microsoft.com/office/officeart/2008/layout/PictureGrid"/>
    <dgm:cxn modelId="{73766921-3E09-48E5-817E-D299AE3B2AF9}" type="presParOf" srcId="{DEB04A85-9FAB-4536-9B06-9F5FD9EB9D58}" destId="{D7F13C8A-61E5-4E36-BCEF-DDFFCA8A00FE}" srcOrd="5" destOrd="0" presId="urn:microsoft.com/office/officeart/2008/layout/PictureGrid"/>
    <dgm:cxn modelId="{ACBF7AE9-3AAF-4815-BDAB-E36166F61827}" type="presParOf" srcId="{DEB04A85-9FAB-4536-9B06-9F5FD9EB9D58}" destId="{060F0798-E625-4B07-AFAA-298778C64A11}" srcOrd="6" destOrd="0" presId="urn:microsoft.com/office/officeart/2008/layout/PictureGrid"/>
    <dgm:cxn modelId="{950E99F4-6304-4D36-A2E6-44A1F46EBDA2}" type="presParOf" srcId="{060F0798-E625-4B07-AFAA-298778C64A11}" destId="{3FA00F95-137E-46AA-821C-00A311EF8270}" srcOrd="0" destOrd="0" presId="urn:microsoft.com/office/officeart/2008/layout/PictureGrid"/>
    <dgm:cxn modelId="{10388F0F-E244-471E-A102-23112EF56625}" type="presParOf" srcId="{060F0798-E625-4B07-AFAA-298778C64A11}" destId="{0220F4CB-6270-47A6-A6F3-9DC95799D2E0}" srcOrd="1" destOrd="0" presId="urn:microsoft.com/office/officeart/2008/layout/PictureGrid"/>
    <dgm:cxn modelId="{98050074-01DE-4B64-9F34-F574306D0852}" type="presParOf" srcId="{DEB04A85-9FAB-4536-9B06-9F5FD9EB9D58}" destId="{D7BE9927-AEE2-428F-888F-376AE315A38E}" srcOrd="7" destOrd="0" presId="urn:microsoft.com/office/officeart/2008/layout/PictureGrid"/>
    <dgm:cxn modelId="{A4AF4CAF-C21A-4AF7-B5E1-B23CDD2D82CC}" type="presParOf" srcId="{DEB04A85-9FAB-4536-9B06-9F5FD9EB9D58}" destId="{92B76412-40E6-4272-A3F7-5FCC88D82053}" srcOrd="8" destOrd="0" presId="urn:microsoft.com/office/officeart/2008/layout/PictureGrid"/>
    <dgm:cxn modelId="{E4C7BC1D-34F3-48AC-BA04-0B2276DF861F}" type="presParOf" srcId="{92B76412-40E6-4272-A3F7-5FCC88D82053}" destId="{86476B74-7484-4649-9632-23C5C3722047}" srcOrd="0" destOrd="0" presId="urn:microsoft.com/office/officeart/2008/layout/PictureGrid"/>
    <dgm:cxn modelId="{B852D1E2-C255-41C5-A929-4785413D2CC4}" type="presParOf" srcId="{92B76412-40E6-4272-A3F7-5FCC88D82053}" destId="{9C45EA51-664C-4A09-BCCB-162C98098E47}" srcOrd="1" destOrd="0" presId="urn:microsoft.com/office/officeart/2008/layout/PictureGrid"/>
    <dgm:cxn modelId="{1176D68C-414F-4F7A-BDAF-7A4A9C60252A}" type="presParOf" srcId="{DEB04A85-9FAB-4536-9B06-9F5FD9EB9D58}" destId="{98BB0E29-5D6F-4C68-AAD6-72CCFC6455AE}" srcOrd="9" destOrd="0" presId="urn:microsoft.com/office/officeart/2008/layout/PictureGrid"/>
    <dgm:cxn modelId="{4EDDA42E-A69C-4733-8032-A9C1166C210E}" type="presParOf" srcId="{DEB04A85-9FAB-4536-9B06-9F5FD9EB9D58}" destId="{6C97B259-64BE-4AD8-87CD-5D976CDB084E}" srcOrd="10" destOrd="0" presId="urn:microsoft.com/office/officeart/2008/layout/PictureGrid"/>
    <dgm:cxn modelId="{EA57C8C1-9A51-4757-9F94-661DBFEA1711}" type="presParOf" srcId="{6C97B259-64BE-4AD8-87CD-5D976CDB084E}" destId="{8A24AF25-932D-473F-9226-2C6114A0D5AD}" srcOrd="0" destOrd="0" presId="urn:microsoft.com/office/officeart/2008/layout/PictureGrid"/>
    <dgm:cxn modelId="{F8AD8BD0-BDE7-45A3-BFB2-CC693B0921F1}" type="presParOf" srcId="{6C97B259-64BE-4AD8-87CD-5D976CDB084E}" destId="{E76F8BAA-638D-4625-B788-D21E9C72FE5A}" srcOrd="1" destOrd="0" presId="urn:microsoft.com/office/officeart/2008/layout/PictureGrid"/>
    <dgm:cxn modelId="{CC796CFF-DA0F-41BC-9CA5-934370B3BDE6}" type="presParOf" srcId="{DEB04A85-9FAB-4536-9B06-9F5FD9EB9D58}" destId="{EFC2EB7A-153B-4CA1-9D90-682336EA1AA8}" srcOrd="11" destOrd="0" presId="urn:microsoft.com/office/officeart/2008/layout/PictureGrid"/>
    <dgm:cxn modelId="{2F5470A1-EDC4-4AA9-90CC-F3E7CA8B0B65}" type="presParOf" srcId="{DEB04A85-9FAB-4536-9B06-9F5FD9EB9D58}" destId="{8344E4E1-68BC-4713-ADD7-83BA80EFFCA9}" srcOrd="12" destOrd="0" presId="urn:microsoft.com/office/officeart/2008/layout/PictureGrid"/>
    <dgm:cxn modelId="{302C2998-2964-4314-84C7-475678127D08}" type="presParOf" srcId="{8344E4E1-68BC-4713-ADD7-83BA80EFFCA9}" destId="{5B385C00-6C7A-4148-AE48-343FB3B9430C}" srcOrd="0" destOrd="0" presId="urn:microsoft.com/office/officeart/2008/layout/PictureGrid"/>
    <dgm:cxn modelId="{CA455751-B4F7-4B15-9E80-D9FC194F70D2}" type="presParOf" srcId="{8344E4E1-68BC-4713-ADD7-83BA80EFFCA9}" destId="{1EB3FB9D-4C97-456E-B318-1EEDBFAFAF74}" srcOrd="1" destOrd="0" presId="urn:microsoft.com/office/officeart/2008/layout/PictureGrid"/>
    <dgm:cxn modelId="{457C965E-0EC0-448C-AEFC-8468CA1816DF}" type="presParOf" srcId="{DEB04A85-9FAB-4536-9B06-9F5FD9EB9D58}" destId="{86B3FD31-9D73-4503-BE3A-2B41FA7E1651}" srcOrd="13" destOrd="0" presId="urn:microsoft.com/office/officeart/2008/layout/PictureGrid"/>
    <dgm:cxn modelId="{9E38636F-9F9F-43AC-959A-0D963AE0E573}" type="presParOf" srcId="{DEB04A85-9FAB-4536-9B06-9F5FD9EB9D58}" destId="{1ECD213D-4FB1-4D26-BFFB-7BFA447F59F3}" srcOrd="14" destOrd="0" presId="urn:microsoft.com/office/officeart/2008/layout/PictureGrid"/>
    <dgm:cxn modelId="{A3A40AB1-E49E-4104-BE01-D68C2706E2D0}" type="presParOf" srcId="{1ECD213D-4FB1-4D26-BFFB-7BFA447F59F3}" destId="{62D78A32-9748-408C-A2D3-7BE16923BBAC}" srcOrd="0" destOrd="0" presId="urn:microsoft.com/office/officeart/2008/layout/PictureGrid"/>
    <dgm:cxn modelId="{C8AF1334-ACAD-4035-B6F3-18B7F0A3ED67}" type="presParOf" srcId="{1ECD213D-4FB1-4D26-BFFB-7BFA447F59F3}" destId="{49859067-4DA9-437C-B04F-BB2F913EA960}" srcOrd="1" destOrd="0" presId="urn:microsoft.com/office/officeart/2008/layout/PictureGrid"/>
    <dgm:cxn modelId="{DFB8DE2C-569D-4196-A527-DAFFC47C90A9}" type="presParOf" srcId="{DEB04A85-9FAB-4536-9B06-9F5FD9EB9D58}" destId="{E80A8A40-23F9-4BFE-A11C-3B73688A5309}" srcOrd="15" destOrd="0" presId="urn:microsoft.com/office/officeart/2008/layout/PictureGrid"/>
    <dgm:cxn modelId="{8A4941BA-9CF4-4DA3-8397-72564388EBBA}" type="presParOf" srcId="{DEB04A85-9FAB-4536-9B06-9F5FD9EB9D58}" destId="{E2B67114-17CE-4846-87BE-4DE138234F65}" srcOrd="16" destOrd="0" presId="urn:microsoft.com/office/officeart/2008/layout/PictureGrid"/>
    <dgm:cxn modelId="{AC81BAAE-8DE4-46B0-AB75-7FA706E739B2}" type="presParOf" srcId="{E2B67114-17CE-4846-87BE-4DE138234F65}" destId="{5769B165-22E2-4107-A324-415F9CEF6F77}" srcOrd="0" destOrd="0" presId="urn:microsoft.com/office/officeart/2008/layout/PictureGrid"/>
    <dgm:cxn modelId="{55274A07-618B-449B-9169-B3FE40980038}" type="presParOf" srcId="{E2B67114-17CE-4846-87BE-4DE138234F65}" destId="{6F40DB00-8FBF-4F62-A2F8-A4DD61C0036A}" srcOrd="1" destOrd="0" presId="urn:microsoft.com/office/officeart/2008/layout/PictureGrid"/>
    <dgm:cxn modelId="{DB5D9DE2-4EB1-4589-B47B-F63A3C0154B7}" type="presParOf" srcId="{DEB04A85-9FAB-4536-9B06-9F5FD9EB9D58}" destId="{AD221F82-2694-4785-B549-E124DE6D0904}" srcOrd="17" destOrd="0" presId="urn:microsoft.com/office/officeart/2008/layout/PictureGrid"/>
    <dgm:cxn modelId="{CFE2E152-C324-47DD-A3CC-067510619322}" type="presParOf" srcId="{DEB04A85-9FAB-4536-9B06-9F5FD9EB9D58}" destId="{755D5EBD-6DAF-475B-8F1D-BEF4553CB97B}" srcOrd="18" destOrd="0" presId="urn:microsoft.com/office/officeart/2008/layout/PictureGrid"/>
    <dgm:cxn modelId="{ED883FA2-1482-4BBA-A735-5FC5B181C975}" type="presParOf" srcId="{755D5EBD-6DAF-475B-8F1D-BEF4553CB97B}" destId="{BED220B0-43A8-4DBF-8B0E-37E8E00DA174}" srcOrd="0" destOrd="0" presId="urn:microsoft.com/office/officeart/2008/layout/PictureGrid"/>
    <dgm:cxn modelId="{05E8B285-942A-4866-A874-BA0D9EC9AB11}" type="presParOf" srcId="{755D5EBD-6DAF-475B-8F1D-BEF4553CB97B}" destId="{0AD9CCBC-D01C-43AC-AC4F-62468EBF7E46}" srcOrd="1" destOrd="0" presId="urn:microsoft.com/office/officeart/2008/layout/PictureGrid"/>
    <dgm:cxn modelId="{7899349A-9BAC-4C68-8E8C-82E6707F91D2}" type="presParOf" srcId="{DEB04A85-9FAB-4536-9B06-9F5FD9EB9D58}" destId="{B0F683FB-2257-4C41-A489-E22D5A33340D}" srcOrd="19" destOrd="0" presId="urn:microsoft.com/office/officeart/2008/layout/PictureGrid"/>
    <dgm:cxn modelId="{DC6FD631-88BF-4BF2-BD7C-CE5F14C30E87}" type="presParOf" srcId="{DEB04A85-9FAB-4536-9B06-9F5FD9EB9D58}" destId="{04DF1F46-DDD1-428B-9FBB-094831565D34}" srcOrd="20" destOrd="0" presId="urn:microsoft.com/office/officeart/2008/layout/PictureGrid"/>
    <dgm:cxn modelId="{883D6E70-78AE-40BA-842E-1D8522CEC0E2}" type="presParOf" srcId="{04DF1F46-DDD1-428B-9FBB-094831565D34}" destId="{D7A5DC34-706B-4C2E-888D-BEF8047CBAFF}" srcOrd="0" destOrd="0" presId="urn:microsoft.com/office/officeart/2008/layout/PictureGrid"/>
    <dgm:cxn modelId="{08C8224A-5D57-425D-A062-50967BB685A8}" type="presParOf" srcId="{04DF1F46-DDD1-428B-9FBB-094831565D34}" destId="{78D28A29-5FCD-49E8-9778-AB3E1DA67B5B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573A-4B07-47BB-8581-521416C1220D}">
      <dsp:nvSpPr>
        <dsp:cNvPr id="0" name=""/>
        <dsp:cNvSpPr/>
      </dsp:nvSpPr>
      <dsp:spPr>
        <a:xfrm>
          <a:off x="1365582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>
        <a:off x="1365582" y="43975"/>
        <a:ext cx="1314654" cy="197198"/>
      </dsp:txXfrm>
    </dsp:sp>
    <dsp:sp modelId="{9092C5E1-6259-4271-AC2E-8509553980FC}">
      <dsp:nvSpPr>
        <dsp:cNvPr id="0" name=""/>
        <dsp:cNvSpPr/>
      </dsp:nvSpPr>
      <dsp:spPr>
        <a:xfrm>
          <a:off x="1365582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E2972-A0BD-415A-95CA-9524C9E57FAB}">
      <dsp:nvSpPr>
        <dsp:cNvPr id="0" name=""/>
        <dsp:cNvSpPr/>
      </dsp:nvSpPr>
      <dsp:spPr>
        <a:xfrm>
          <a:off x="2819206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819206" y="43975"/>
        <a:ext cx="1314654" cy="197198"/>
      </dsp:txXfrm>
    </dsp:sp>
    <dsp:sp modelId="{C1AAEE89-73FB-4637-8FEB-8D053A95C092}">
      <dsp:nvSpPr>
        <dsp:cNvPr id="0" name=""/>
        <dsp:cNvSpPr/>
      </dsp:nvSpPr>
      <dsp:spPr>
        <a:xfrm>
          <a:off x="2819206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53CEC-5060-44DA-AE77-C7B856D0FC0B}">
      <dsp:nvSpPr>
        <dsp:cNvPr id="0" name=""/>
        <dsp:cNvSpPr/>
      </dsp:nvSpPr>
      <dsp:spPr>
        <a:xfrm>
          <a:off x="4272830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2830" y="43975"/>
        <a:ext cx="1314654" cy="197198"/>
      </dsp:txXfrm>
    </dsp:sp>
    <dsp:sp modelId="{1118DF07-F8C6-41F2-9009-DAED4F0ECE4F}">
      <dsp:nvSpPr>
        <dsp:cNvPr id="0" name=""/>
        <dsp:cNvSpPr/>
      </dsp:nvSpPr>
      <dsp:spPr>
        <a:xfrm>
          <a:off x="4272830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00F95-137E-46AA-821C-00A311EF8270}">
      <dsp:nvSpPr>
        <dsp:cNvPr id="0" name=""/>
        <dsp:cNvSpPr/>
      </dsp:nvSpPr>
      <dsp:spPr>
        <a:xfrm>
          <a:off x="5726454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726454" y="43975"/>
        <a:ext cx="1314654" cy="197198"/>
      </dsp:txXfrm>
    </dsp:sp>
    <dsp:sp modelId="{0220F4CB-6270-47A6-A6F3-9DC95799D2E0}">
      <dsp:nvSpPr>
        <dsp:cNvPr id="0" name=""/>
        <dsp:cNvSpPr/>
      </dsp:nvSpPr>
      <dsp:spPr>
        <a:xfrm>
          <a:off x="5726454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76B74-7484-4649-9632-23C5C3722047}">
      <dsp:nvSpPr>
        <dsp:cNvPr id="0" name=""/>
        <dsp:cNvSpPr/>
      </dsp:nvSpPr>
      <dsp:spPr>
        <a:xfrm>
          <a:off x="1365582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365582" y="1726378"/>
        <a:ext cx="1314654" cy="197198"/>
      </dsp:txXfrm>
    </dsp:sp>
    <dsp:sp modelId="{9C45EA51-664C-4A09-BCCB-162C98098E47}">
      <dsp:nvSpPr>
        <dsp:cNvPr id="0" name=""/>
        <dsp:cNvSpPr/>
      </dsp:nvSpPr>
      <dsp:spPr>
        <a:xfrm>
          <a:off x="1365582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4AF25-932D-473F-9226-2C6114A0D5AD}">
      <dsp:nvSpPr>
        <dsp:cNvPr id="0" name=""/>
        <dsp:cNvSpPr/>
      </dsp:nvSpPr>
      <dsp:spPr>
        <a:xfrm>
          <a:off x="2819206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819206" y="1726378"/>
        <a:ext cx="1314654" cy="197198"/>
      </dsp:txXfrm>
    </dsp:sp>
    <dsp:sp modelId="{E76F8BAA-638D-4625-B788-D21E9C72FE5A}">
      <dsp:nvSpPr>
        <dsp:cNvPr id="0" name=""/>
        <dsp:cNvSpPr/>
      </dsp:nvSpPr>
      <dsp:spPr>
        <a:xfrm>
          <a:off x="2819206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5C00-6C7A-4148-AE48-343FB3B9430C}">
      <dsp:nvSpPr>
        <dsp:cNvPr id="0" name=""/>
        <dsp:cNvSpPr/>
      </dsp:nvSpPr>
      <dsp:spPr>
        <a:xfrm>
          <a:off x="4272830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2830" y="1726378"/>
        <a:ext cx="1314654" cy="197198"/>
      </dsp:txXfrm>
    </dsp:sp>
    <dsp:sp modelId="{1EB3FB9D-4C97-456E-B318-1EEDBFAFAF74}">
      <dsp:nvSpPr>
        <dsp:cNvPr id="0" name=""/>
        <dsp:cNvSpPr/>
      </dsp:nvSpPr>
      <dsp:spPr>
        <a:xfrm>
          <a:off x="4272830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8A32-9748-408C-A2D3-7BE16923BBAC}">
      <dsp:nvSpPr>
        <dsp:cNvPr id="0" name=""/>
        <dsp:cNvSpPr/>
      </dsp:nvSpPr>
      <dsp:spPr>
        <a:xfrm>
          <a:off x="5726454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726454" y="1726378"/>
        <a:ext cx="1314654" cy="197198"/>
      </dsp:txXfrm>
    </dsp:sp>
    <dsp:sp modelId="{49859067-4DA9-437C-B04F-BB2F913EA960}">
      <dsp:nvSpPr>
        <dsp:cNvPr id="0" name=""/>
        <dsp:cNvSpPr/>
      </dsp:nvSpPr>
      <dsp:spPr>
        <a:xfrm>
          <a:off x="5726454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9B165-22E2-4107-A324-415F9CEF6F77}">
      <dsp:nvSpPr>
        <dsp:cNvPr id="0" name=""/>
        <dsp:cNvSpPr/>
      </dsp:nvSpPr>
      <dsp:spPr>
        <a:xfrm>
          <a:off x="2092394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092394" y="3408781"/>
        <a:ext cx="1314654" cy="197198"/>
      </dsp:txXfrm>
    </dsp:sp>
    <dsp:sp modelId="{6F40DB00-8FBF-4F62-A2F8-A4DD61C0036A}">
      <dsp:nvSpPr>
        <dsp:cNvPr id="0" name=""/>
        <dsp:cNvSpPr/>
      </dsp:nvSpPr>
      <dsp:spPr>
        <a:xfrm>
          <a:off x="2092394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220B0-43A8-4DBF-8B0E-37E8E00DA174}">
      <dsp:nvSpPr>
        <dsp:cNvPr id="0" name=""/>
        <dsp:cNvSpPr/>
      </dsp:nvSpPr>
      <dsp:spPr>
        <a:xfrm>
          <a:off x="3546018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546018" y="3408781"/>
        <a:ext cx="1314654" cy="197198"/>
      </dsp:txXfrm>
    </dsp:sp>
    <dsp:sp modelId="{0AD9CCBC-D01C-43AC-AC4F-62468EBF7E46}">
      <dsp:nvSpPr>
        <dsp:cNvPr id="0" name=""/>
        <dsp:cNvSpPr/>
      </dsp:nvSpPr>
      <dsp:spPr>
        <a:xfrm>
          <a:off x="3546018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5DC34-706B-4C2E-888D-BEF8047CBAFF}">
      <dsp:nvSpPr>
        <dsp:cNvPr id="0" name=""/>
        <dsp:cNvSpPr/>
      </dsp:nvSpPr>
      <dsp:spPr>
        <a:xfrm>
          <a:off x="4999642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999642" y="3408781"/>
        <a:ext cx="1314654" cy="197198"/>
      </dsp:txXfrm>
    </dsp:sp>
    <dsp:sp modelId="{78D28A29-5FCD-49E8-9778-AB3E1DA67B5B}">
      <dsp:nvSpPr>
        <dsp:cNvPr id="0" name=""/>
        <dsp:cNvSpPr/>
      </dsp:nvSpPr>
      <dsp:spPr>
        <a:xfrm>
          <a:off x="4999642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119650252"/>
              </p:ext>
            </p:extLst>
          </p:nvPr>
        </p:nvGraphicFramePr>
        <p:xfrm>
          <a:off x="1692636" y="1435254"/>
          <a:ext cx="8406691" cy="500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5D9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프로젝트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5D9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수행결과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5D9"/>
              </a:solidFill>
              <a:effectLst/>
              <a:uLnTx/>
              <a:uFillTx/>
              <a:latin typeface="둥근모꼴"/>
              <a:ea typeface="둥근모꼴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&lt; </a:t>
            </a:r>
            <a:r>
              <a:rPr lang="ko-KR" altLang="en-US" sz="4000" dirty="0" smtClean="0">
                <a:solidFill>
                  <a:prstClr val="white"/>
                </a:solidFill>
                <a:latin typeface="둥근모꼴"/>
                <a:ea typeface="둥근모꼴"/>
              </a:rPr>
              <a:t>메인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 페이지 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&gt;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둥근모꼴"/>
              <a:ea typeface="둥근모꼴"/>
              <a:cs typeface="+mn-cs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 r="291"/>
          <a:stretch/>
        </p:blipFill>
        <p:spPr>
          <a:xfrm>
            <a:off x="2472997" y="1774092"/>
            <a:ext cx="7179003" cy="40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79" y="1822016"/>
            <a:ext cx="7200000" cy="40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93" y="3898460"/>
            <a:ext cx="3203141" cy="18067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12" y="3898459"/>
            <a:ext cx="3203140" cy="18067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3" y="1794080"/>
            <a:ext cx="3203141" cy="18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69" y="4284535"/>
            <a:ext cx="3048631" cy="16479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23" y="4268552"/>
            <a:ext cx="1630235" cy="18688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70" y="1807556"/>
            <a:ext cx="3894630" cy="2198581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84" y="1807556"/>
            <a:ext cx="3874485" cy="21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4" b="644"/>
          <a:stretch/>
        </p:blipFill>
        <p:spPr>
          <a:xfrm>
            <a:off x="2472997" y="1821441"/>
            <a:ext cx="7158683" cy="40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05201" y="1502038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7724" y="2462899"/>
            <a:ext cx="405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5201" y="3459017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690820" y="150203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690820" y="345901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747374" y="2563064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747374" y="4496017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05200" y="4455135"/>
            <a:ext cx="40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690819" y="5413864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200" y="5413864"/>
            <a:ext cx="402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6"/>
          <a:stretch/>
        </p:blipFill>
        <p:spPr>
          <a:xfrm>
            <a:off x="2472997" y="1826407"/>
            <a:ext cx="7200000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1" b="584"/>
          <a:stretch/>
        </p:blipFill>
        <p:spPr>
          <a:xfrm>
            <a:off x="2505212" y="1831942"/>
            <a:ext cx="7200000" cy="40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" b="709"/>
          <a:stretch/>
        </p:blipFill>
        <p:spPr>
          <a:xfrm>
            <a:off x="2472997" y="1794426"/>
            <a:ext cx="7200000" cy="4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디자인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메인 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</a:t>
            </a:r>
            <a:r>
              <a:rPr lang="ko-KR" altLang="en-US" dirty="0" smtClean="0"/>
              <a:t>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통계 페이지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201</Words>
  <Application>Microsoft Office PowerPoint</Application>
  <PresentationFormat>와이드스크린</PresentationFormat>
  <Paragraphs>86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Neo둥근모 Pro</vt:lpstr>
      <vt:lpstr>둥근모꼴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50</cp:revision>
  <dcterms:created xsi:type="dcterms:W3CDTF">2019-04-06T15:05:28Z</dcterms:created>
  <dcterms:modified xsi:type="dcterms:W3CDTF">2023-10-17T08:02:21Z</dcterms:modified>
</cp:coreProperties>
</file>