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90" r:id="rId4"/>
    <p:sldId id="265" r:id="rId5"/>
    <p:sldId id="271" r:id="rId6"/>
    <p:sldId id="282" r:id="rId7"/>
    <p:sldId id="283" r:id="rId8"/>
    <p:sldId id="284" r:id="rId9"/>
    <p:sldId id="285" r:id="rId10"/>
    <p:sldId id="286" r:id="rId11"/>
    <p:sldId id="287" r:id="rId12"/>
    <p:sldId id="272" r:id="rId13"/>
    <p:sldId id="273" r:id="rId14"/>
    <p:sldId id="274" r:id="rId15"/>
    <p:sldId id="275" r:id="rId16"/>
    <p:sldId id="288" r:id="rId17"/>
    <p:sldId id="280" r:id="rId18"/>
    <p:sldId id="277" r:id="rId19"/>
    <p:sldId id="276" r:id="rId20"/>
    <p:sldId id="278" r:id="rId21"/>
    <p:sldId id="279" r:id="rId22"/>
    <p:sldId id="281" r:id="rId23"/>
    <p:sldId id="269" r:id="rId24"/>
    <p:sldId id="26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eo둥근모 Pro" panose="02010503060201040203" pitchFamily="2" charset="-127"/>
      <p:regular r:id="rId31"/>
    </p:embeddedFont>
    <p:embeddedFont>
      <p:font typeface="둥근모꼴" panose="020B050000000000000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25838" y="482923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9848" y="270691"/>
            <a:ext cx="679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 컨셉 및 특징</a:t>
            </a:r>
            <a:endParaRPr lang="ko-KR" altLang="en-US" sz="5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864683" y="496220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232975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243127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2329754" y="3947654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8506" y="312360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</a:t>
            </a:r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습관 형성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8505" y="39224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품질 향상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2338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목표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627484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 rot="900000">
            <a:off x="637636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포인트가 5개인 별 43"/>
          <p:cNvSpPr/>
          <p:nvPr/>
        </p:nvSpPr>
        <p:spPr>
          <a:xfrm>
            <a:off x="6274845" y="3884535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900000">
            <a:off x="6345046" y="4594626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72337" y="31077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통계 및 분석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2337" y="3771363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우선 순위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336" y="44116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일지 기록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9848" y="1376631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주요컨셉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4938" y="1374806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특징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7247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고객의 수면 관리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페이지 디자인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191</Words>
  <Application>Microsoft Office PowerPoint</Application>
  <PresentationFormat>와이드스크린</PresentationFormat>
  <Paragraphs>82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</vt:lpstr>
      <vt:lpstr>Neo둥근모 Pro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43</cp:revision>
  <dcterms:created xsi:type="dcterms:W3CDTF">2019-04-06T15:05:28Z</dcterms:created>
  <dcterms:modified xsi:type="dcterms:W3CDTF">2023-10-16T02:11:33Z</dcterms:modified>
</cp:coreProperties>
</file>