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71" r:id="rId5"/>
    <p:sldId id="282" r:id="rId6"/>
    <p:sldId id="283" r:id="rId7"/>
    <p:sldId id="284" r:id="rId8"/>
    <p:sldId id="285" r:id="rId9"/>
    <p:sldId id="286" r:id="rId10"/>
    <p:sldId id="287" r:id="rId11"/>
    <p:sldId id="272" r:id="rId12"/>
    <p:sldId id="273" r:id="rId13"/>
    <p:sldId id="274" r:id="rId14"/>
    <p:sldId id="275" r:id="rId15"/>
    <p:sldId id="288" r:id="rId16"/>
    <p:sldId id="280" r:id="rId17"/>
    <p:sldId id="277" r:id="rId18"/>
    <p:sldId id="276" r:id="rId19"/>
    <p:sldId id="278" r:id="rId20"/>
    <p:sldId id="279" r:id="rId21"/>
    <p:sldId id="281" r:id="rId22"/>
    <p:sldId id="269" r:id="rId23"/>
    <p:sldId id="267" r:id="rId24"/>
  </p:sldIdLst>
  <p:sldSz cx="12192000" cy="6858000"/>
  <p:notesSz cx="6858000" cy="9144000"/>
  <p:embeddedFontLst>
    <p:embeddedFont>
      <p:font typeface="둥근모꼴" panose="020B0500000000000000" pitchFamily="50" charset="-127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7795" y="1538020"/>
            <a:ext cx="50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0319" y="2498881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7795" y="3494999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073415" y="1538020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073415" y="349499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129969" y="2599046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129969" y="4531999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795" y="4491117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073414" y="544984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7794" y="5449846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947690" y="1963967"/>
            <a:ext cx="1594119" cy="150825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페이지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26" y="1856344"/>
            <a:ext cx="1914825" cy="19148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13" y="1915900"/>
            <a:ext cx="1890192" cy="189019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97" y="1983027"/>
            <a:ext cx="1372123" cy="14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161</Words>
  <Application>Microsoft Office PowerPoint</Application>
  <PresentationFormat>와이드스크린</PresentationFormat>
  <Paragraphs>70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둥근모꼴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35</cp:revision>
  <dcterms:created xsi:type="dcterms:W3CDTF">2019-04-06T15:05:28Z</dcterms:created>
  <dcterms:modified xsi:type="dcterms:W3CDTF">2023-10-12T09:05:13Z</dcterms:modified>
</cp:coreProperties>
</file>