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90" r:id="rId4"/>
    <p:sldId id="265" r:id="rId5"/>
    <p:sldId id="271" r:id="rId6"/>
    <p:sldId id="282" r:id="rId7"/>
    <p:sldId id="283" r:id="rId8"/>
    <p:sldId id="284" r:id="rId9"/>
    <p:sldId id="285" r:id="rId10"/>
    <p:sldId id="286" r:id="rId11"/>
    <p:sldId id="287" r:id="rId12"/>
    <p:sldId id="272" r:id="rId13"/>
    <p:sldId id="273" r:id="rId14"/>
    <p:sldId id="274" r:id="rId15"/>
    <p:sldId id="275" r:id="rId16"/>
    <p:sldId id="288" r:id="rId17"/>
    <p:sldId id="280" r:id="rId18"/>
    <p:sldId id="277" r:id="rId19"/>
    <p:sldId id="276" r:id="rId20"/>
    <p:sldId id="278" r:id="rId21"/>
    <p:sldId id="279" r:id="rId22"/>
    <p:sldId id="281" r:id="rId23"/>
    <p:sldId id="269" r:id="rId24"/>
    <p:sldId id="267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둥근모꼴" panose="020B0500000000000000" pitchFamily="50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Neo둥근모 Pro" panose="02010503060201040203" pitchFamily="2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9"/>
    <a:srgbClr val="001236"/>
    <a:srgbClr val="6A6886"/>
    <a:srgbClr val="C5C5D5"/>
    <a:srgbClr val="E9E9EF"/>
    <a:srgbClr val="9B93A7"/>
    <a:srgbClr val="847A92"/>
    <a:srgbClr val="FBD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1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2T12:50:26.14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3DF58-44C3-4E54-AA6C-D3D5222573FB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DC5F-4DFA-4B34-BEFA-6AD136E09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8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2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84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5DC5F-4DFA-4B34-BEFA-6AD136E09C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9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6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8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6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1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5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8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4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97B0-E1F0-4BE5-A26B-EA582F2DFE9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7E61-4586-463C-A9A7-1FDA22BD6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8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rot="900000">
            <a:off x="7817726" y="162919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3145160" y="1467680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6791447" y="120528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9906567" y="2901415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포인트가 4개인 별 19"/>
          <p:cNvSpPr/>
          <p:nvPr/>
        </p:nvSpPr>
        <p:spPr>
          <a:xfrm>
            <a:off x="3377629" y="19482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포인트가 4개인 별 20"/>
          <p:cNvSpPr/>
          <p:nvPr/>
        </p:nvSpPr>
        <p:spPr>
          <a:xfrm>
            <a:off x="2377547" y="2816750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포인트가 4개인 별 21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포인트가 4개인 별 22"/>
          <p:cNvSpPr/>
          <p:nvPr/>
        </p:nvSpPr>
        <p:spPr>
          <a:xfrm rot="2556172">
            <a:off x="8877425" y="3939063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4개인 별 23"/>
          <p:cNvSpPr/>
          <p:nvPr/>
        </p:nvSpPr>
        <p:spPr>
          <a:xfrm rot="1800000">
            <a:off x="8087637" y="4730893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포인트가 4개인 별 25"/>
          <p:cNvSpPr/>
          <p:nvPr/>
        </p:nvSpPr>
        <p:spPr>
          <a:xfrm rot="2556172">
            <a:off x="2972519" y="4317475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/>
          <p:cNvSpPr/>
          <p:nvPr/>
        </p:nvSpPr>
        <p:spPr>
          <a:xfrm>
            <a:off x="3770940" y="485533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연결자 28"/>
          <p:cNvSpPr/>
          <p:nvPr/>
        </p:nvSpPr>
        <p:spPr>
          <a:xfrm>
            <a:off x="9998149" y="4656516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478877" y="2309149"/>
            <a:ext cx="4775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First Project</a:t>
            </a: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꿀 </a:t>
            </a:r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~ </a:t>
            </a:r>
            <a:r>
              <a:rPr lang="ko-KR" altLang="en-US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잠 </a:t>
            </a:r>
            <a:endParaRPr lang="en-US" altLang="ko-KR" sz="4000" dirty="0" smtClean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TO DO LIST</a:t>
            </a:r>
            <a:endParaRPr lang="ko-KR" altLang="en-US" sz="40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5538" y="5226001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NOT FOUND 404</a:t>
            </a:r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4015" y="5818865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김민주 김민정 최정훈 </a:t>
            </a:r>
            <a:r>
              <a:rPr lang="ko-KR" altLang="en-US" sz="2400" dirty="0" err="1" smtClean="0">
                <a:solidFill>
                  <a:schemeClr val="bg1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홍다윗</a:t>
            </a:r>
            <a:endParaRPr lang="ko-KR" altLang="en-US" sz="2400" dirty="0">
              <a:solidFill>
                <a:schemeClr val="bg1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6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401244"/>
            <a:ext cx="9626620" cy="26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492" y="2919368"/>
            <a:ext cx="9364277" cy="190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solidFill>
                  <a:srgbClr val="FFF5D9"/>
                </a:solidFill>
                <a:latin typeface="+mj-ea"/>
                <a:ea typeface="+mj-ea"/>
              </a:rPr>
              <a:t>간트차트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95" y="1505699"/>
            <a:ext cx="8539032" cy="46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FFF5D9"/>
                </a:solidFill>
                <a:latin typeface="+mj-ea"/>
                <a:ea typeface="+mj-ea"/>
              </a:rPr>
              <a:t>ERD </a:t>
            </a:r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설계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10" y="1914770"/>
            <a:ext cx="8473589" cy="32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화면 디자인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83" y="1594351"/>
            <a:ext cx="8866191" cy="42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리스트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통계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검색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5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상세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작성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2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861619" y="458957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58306" y="259686"/>
            <a:ext cx="345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목차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포인트가 4개인 별 10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902370" y="458956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4개인 별 14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4개인 별 15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8739847" y="458956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405201" y="1502038"/>
            <a:ext cx="402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팀 구성 및 역할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77724" y="2462899"/>
            <a:ext cx="4057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</a:t>
            </a:r>
            <a:r>
              <a:rPr lang="ko-KR" altLang="en-US" sz="3200" dirty="0">
                <a:solidFill>
                  <a:srgbClr val="E9E9EF"/>
                </a:solidFill>
                <a:latin typeface="+mn-ea"/>
              </a:rPr>
              <a:t>개발환경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05201" y="3459017"/>
            <a:ext cx="402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설계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4" name="포인트가 5개인 별 23"/>
          <p:cNvSpPr/>
          <p:nvPr/>
        </p:nvSpPr>
        <p:spPr>
          <a:xfrm>
            <a:off x="3690820" y="1502038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3690820" y="3459016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900000">
            <a:off x="3747374" y="2563064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 rot="900000">
            <a:off x="3747374" y="4496017"/>
            <a:ext cx="380019" cy="487047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405200" y="4455135"/>
            <a:ext cx="4029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수행 결과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  <p:sp>
        <p:nvSpPr>
          <p:cNvPr id="29" name="포인트가 5개인 별 28"/>
          <p:cNvSpPr/>
          <p:nvPr/>
        </p:nvSpPr>
        <p:spPr>
          <a:xfrm>
            <a:off x="3690819" y="5413864"/>
            <a:ext cx="520602" cy="520602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05200" y="5413864"/>
            <a:ext cx="402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E9E9EF"/>
                </a:solidFill>
                <a:latin typeface="+mn-ea"/>
              </a:rPr>
              <a:t>프로젝트 자체 평가</a:t>
            </a:r>
            <a:endParaRPr lang="ko-KR" altLang="en-US" sz="3200" dirty="0">
              <a:solidFill>
                <a:srgbClr val="E9E9E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67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수정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solidFill>
                  <a:srgbClr val="FFF5D9"/>
                </a:solidFill>
                <a:latin typeface="+mj-ea"/>
                <a:ea typeface="+mj-ea"/>
              </a:rPr>
              <a:t>프로젝트 </a:t>
            </a:r>
            <a:r>
              <a:rPr lang="ko-KR" altLang="en-US" sz="3000" dirty="0" err="1" smtClean="0">
                <a:solidFill>
                  <a:srgbClr val="FFF5D9"/>
                </a:solidFill>
                <a:latin typeface="+mj-ea"/>
                <a:ea typeface="+mj-ea"/>
              </a:rPr>
              <a:t>수행결과</a:t>
            </a:r>
            <a:endParaRPr lang="en-US" altLang="ko-KR" sz="3000" dirty="0" smtClean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&lt;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삭제 페이지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&gt;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자체평가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45761" y="2816453"/>
            <a:ext cx="2537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54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7738369" y="1138181"/>
            <a:ext cx="1501374" cy="1924216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4021494" y="1909458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6758009" y="1677054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9729068" y="3223907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>
            <a:off x="3147267" y="2256338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1962737" y="3057764"/>
            <a:ext cx="612250" cy="612250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>
            <a:off x="9522335" y="2488757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2556172">
            <a:off x="8805057" y="4548718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포인트가 4개인 별 9"/>
          <p:cNvSpPr/>
          <p:nvPr/>
        </p:nvSpPr>
        <p:spPr>
          <a:xfrm rot="1800000">
            <a:off x="7617786" y="4282341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20276" y="2902224"/>
            <a:ext cx="3673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감사합니다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포인트가 4개인 별 11"/>
          <p:cNvSpPr/>
          <p:nvPr/>
        </p:nvSpPr>
        <p:spPr>
          <a:xfrm rot="2556172">
            <a:off x="3240611" y="4148121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4466020" y="4746929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8649543" y="3869650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4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125838" y="482923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포인트가 4개인 별 8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69848" y="270691"/>
            <a:ext cx="6799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주요 컨셉 및 특징</a:t>
            </a:r>
            <a:endParaRPr lang="ko-KR" altLang="en-US" sz="54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1" name="포인트가 4개인 별 10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8864683" y="496220"/>
            <a:ext cx="409577" cy="524787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포인트가 4개인 별 14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4개인 별 15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/>
          <p:cNvSpPr/>
          <p:nvPr/>
        </p:nvSpPr>
        <p:spPr>
          <a:xfrm>
            <a:off x="8739847" y="458956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포인트가 5개인 별 23"/>
          <p:cNvSpPr/>
          <p:nvPr/>
        </p:nvSpPr>
        <p:spPr>
          <a:xfrm>
            <a:off x="2329755" y="2461847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900000">
            <a:off x="2431273" y="3235369"/>
            <a:ext cx="261294" cy="334884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포인트가 5개인 별 35"/>
          <p:cNvSpPr/>
          <p:nvPr/>
        </p:nvSpPr>
        <p:spPr>
          <a:xfrm>
            <a:off x="2329754" y="3947654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98506" y="3123607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습관 형성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98505" y="3922478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품질 향상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72338" y="2461847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목표 설정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2" name="포인트가 5개인 별 41"/>
          <p:cNvSpPr/>
          <p:nvPr/>
        </p:nvSpPr>
        <p:spPr>
          <a:xfrm>
            <a:off x="6274845" y="2461847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43" name="자유형 42"/>
          <p:cNvSpPr/>
          <p:nvPr/>
        </p:nvSpPr>
        <p:spPr>
          <a:xfrm rot="900000">
            <a:off x="6376363" y="3235369"/>
            <a:ext cx="261294" cy="334884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포인트가 5개인 별 43"/>
          <p:cNvSpPr/>
          <p:nvPr/>
        </p:nvSpPr>
        <p:spPr>
          <a:xfrm>
            <a:off x="6274845" y="3884535"/>
            <a:ext cx="401697" cy="401697"/>
          </a:xfrm>
          <a:prstGeom prst="star5">
            <a:avLst>
              <a:gd name="adj" fmla="val 28567"/>
              <a:gd name="hf" fmla="val 105146"/>
              <a:gd name="vf" fmla="val 110557"/>
            </a:avLst>
          </a:prstGeom>
          <a:solidFill>
            <a:srgbClr val="C5C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5C5D5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 rot="900000">
            <a:off x="6345046" y="4594626"/>
            <a:ext cx="261294" cy="334884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872337" y="3107778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통계 및 분석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72337" y="3771363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우선 순위 설정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72336" y="4411678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수면 일지 기록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69848" y="1376631"/>
            <a:ext cx="30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solidFill>
                  <a:srgbClr val="FFF5D9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주요컨셉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14938" y="1374806"/>
            <a:ext cx="302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rgbClr val="FFF5D9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특징</a:t>
            </a:r>
            <a:endParaRPr lang="ko-KR" altLang="en-US" sz="3600" dirty="0">
              <a:solidFill>
                <a:schemeClr val="bg1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27247" y="2461847"/>
            <a:ext cx="2897645" cy="49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E9E9EF"/>
                </a:solidFill>
                <a:latin typeface="Neo둥근모 Pro" panose="02010503060201040203" pitchFamily="2" charset="-127"/>
                <a:ea typeface="Neo둥근모 Pro" panose="02010503060201040203" pitchFamily="2" charset="-127"/>
              </a:rPr>
              <a:t>고객의 수면 관리</a:t>
            </a:r>
            <a:endParaRPr lang="ko-KR" altLang="en-US" sz="2500" dirty="0">
              <a:solidFill>
                <a:srgbClr val="E9E9EF"/>
              </a:solidFill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0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35415" y="283166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팀 구성 및 역할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46033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88155" y="1915901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46319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88441" y="1915900"/>
            <a:ext cx="2225814" cy="3373717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51365" y="3602758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팀장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정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상세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페이지 </a:t>
            </a:r>
            <a:r>
              <a:rPr lang="ko-KR" altLang="en-US" dirty="0" smtClean="0"/>
              <a:t>디자인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mtClean="0"/>
              <a:t>메인 페이지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55078" y="3567156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김 민 주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수정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42435" y="3602758"/>
            <a:ext cx="1938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최 정 훈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리스트 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검색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64654" y="3602758"/>
            <a:ext cx="193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</a:t>
            </a:r>
            <a:r>
              <a:rPr lang="ko-KR" altLang="en-US" dirty="0" smtClean="0"/>
              <a:t>원 </a:t>
            </a:r>
            <a:r>
              <a:rPr lang="en-US" altLang="ko-KR" dirty="0" smtClean="0"/>
              <a:t>&lt;  </a:t>
            </a:r>
            <a:r>
              <a:rPr lang="ko-KR" altLang="en-US" dirty="0" smtClean="0"/>
              <a:t>홍 다 </a:t>
            </a:r>
            <a:r>
              <a:rPr lang="ko-KR" altLang="en-US" dirty="0" err="1" smtClean="0"/>
              <a:t>윗</a:t>
            </a:r>
            <a:r>
              <a:rPr lang="ko-KR" altLang="en-US" dirty="0" smtClean="0"/>
              <a:t>  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작성 페이지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삭제 페이지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16" y="3390900"/>
            <a:ext cx="48768" cy="762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38" y="2101389"/>
            <a:ext cx="1524003" cy="152400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55" y="1867209"/>
            <a:ext cx="1929141" cy="1929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54" y="1882621"/>
            <a:ext cx="1961536" cy="196153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78" y="1891323"/>
            <a:ext cx="1955356" cy="195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4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801579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942450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45977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프로젝트 개발환경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54073" y="1736844"/>
            <a:ext cx="1882933" cy="3334061"/>
          </a:xfrm>
          <a:prstGeom prst="roundRect">
            <a:avLst/>
          </a:prstGeom>
          <a:solidFill>
            <a:srgbClr val="FFF5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47" y="2437640"/>
            <a:ext cx="1051244" cy="10647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937" y="3694413"/>
            <a:ext cx="1049711" cy="119285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30" y="2375252"/>
            <a:ext cx="945291" cy="94529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98" y="3887947"/>
            <a:ext cx="811566" cy="8329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8" y="3814111"/>
            <a:ext cx="1015683" cy="102870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54" y="3655060"/>
            <a:ext cx="1469179" cy="101765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30" y="2568984"/>
            <a:ext cx="1484787" cy="75155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033460" y="1902576"/>
            <a:ext cx="134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프론트엔드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2034" y="19025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협업 툴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0681" y="1898198"/>
            <a:ext cx="97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+mj-ea"/>
                <a:ea typeface="+mj-ea"/>
              </a:rPr>
              <a:t>백엔드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96" y="3081347"/>
            <a:ext cx="913130" cy="91313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423998" y="1877676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개발 툴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784" y="2267530"/>
            <a:ext cx="1001973" cy="100197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263069" y="5156813"/>
            <a:ext cx="81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HTML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CSS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1042" y="5172969"/>
            <a:ext cx="93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GITHUB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FIGMA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43929" y="5188561"/>
            <a:ext cx="117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PHP</a:t>
            </a:r>
            <a:endParaRPr lang="en-US" altLang="ko-KR" dirty="0">
              <a:solidFill>
                <a:srgbClr val="FFF5D9"/>
              </a:solidFill>
              <a:latin typeface="+mj-ea"/>
              <a:ea typeface="+mj-ea"/>
            </a:endParaRP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Maria DB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14784" y="5188561"/>
            <a:ext cx="155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ERD cloud</a:t>
            </a: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VS code</a:t>
            </a:r>
          </a:p>
          <a:p>
            <a:pPr algn="ctr"/>
            <a:r>
              <a:rPr lang="en-US" altLang="ko-KR" dirty="0" smtClean="0">
                <a:solidFill>
                  <a:srgbClr val="FFF5D9"/>
                </a:solidFill>
                <a:latin typeface="+mj-ea"/>
                <a:ea typeface="+mj-ea"/>
              </a:rPr>
              <a:t>Heidi SQL</a:t>
            </a:r>
            <a:endParaRPr lang="ko-KR" altLang="en-US" dirty="0">
              <a:solidFill>
                <a:srgbClr val="FFF5D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546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04" y="1634832"/>
            <a:ext cx="9224005" cy="454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1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536251"/>
            <a:ext cx="9773752" cy="25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9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70" y="2544015"/>
            <a:ext cx="9846105" cy="241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3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 rot="900000">
            <a:off x="10237761" y="444577"/>
            <a:ext cx="930216" cy="1192199"/>
          </a:xfrm>
          <a:custGeom>
            <a:avLst/>
            <a:gdLst>
              <a:gd name="connsiteX0" fmla="*/ 539266 w 1501374"/>
              <a:gd name="connsiteY0" fmla="*/ 0 h 1924216"/>
              <a:gd name="connsiteX1" fmla="*/ 1501374 w 1501374"/>
              <a:gd name="connsiteY1" fmla="*/ 962108 h 1924216"/>
              <a:gd name="connsiteX2" fmla="*/ 539266 w 1501374"/>
              <a:gd name="connsiteY2" fmla="*/ 1924216 h 1924216"/>
              <a:gd name="connsiteX3" fmla="*/ 1342 w 1501374"/>
              <a:gd name="connsiteY3" fmla="*/ 1759903 h 1924216"/>
              <a:gd name="connsiteX4" fmla="*/ 0 w 1501374"/>
              <a:gd name="connsiteY4" fmla="*/ 1758796 h 1924216"/>
              <a:gd name="connsiteX5" fmla="*/ 65011 w 1501374"/>
              <a:gd name="connsiteY5" fmla="*/ 1748874 h 1924216"/>
              <a:gd name="connsiteX6" fmla="*/ 706244 w 1501374"/>
              <a:gd name="connsiteY6" fmla="*/ 962108 h 1924216"/>
              <a:gd name="connsiteX7" fmla="*/ 65011 w 1501374"/>
              <a:gd name="connsiteY7" fmla="*/ 175342 h 1924216"/>
              <a:gd name="connsiteX8" fmla="*/ 0 w 1501374"/>
              <a:gd name="connsiteY8" fmla="*/ 165420 h 1924216"/>
              <a:gd name="connsiteX9" fmla="*/ 1342 w 1501374"/>
              <a:gd name="connsiteY9" fmla="*/ 164313 h 1924216"/>
              <a:gd name="connsiteX10" fmla="*/ 539266 w 1501374"/>
              <a:gd name="connsiteY10" fmla="*/ 0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1374" h="1924216">
                <a:moveTo>
                  <a:pt x="539266" y="0"/>
                </a:moveTo>
                <a:cubicBezTo>
                  <a:pt x="1070624" y="0"/>
                  <a:pt x="1501374" y="430750"/>
                  <a:pt x="1501374" y="962108"/>
                </a:cubicBezTo>
                <a:cubicBezTo>
                  <a:pt x="1501374" y="1493466"/>
                  <a:pt x="1070624" y="1924216"/>
                  <a:pt x="539266" y="1924216"/>
                </a:cubicBezTo>
                <a:cubicBezTo>
                  <a:pt x="340007" y="1924216"/>
                  <a:pt x="154896" y="1863642"/>
                  <a:pt x="1342" y="1759903"/>
                </a:cubicBezTo>
                <a:lnTo>
                  <a:pt x="0" y="1758796"/>
                </a:lnTo>
                <a:lnTo>
                  <a:pt x="65011" y="1748874"/>
                </a:lnTo>
                <a:cubicBezTo>
                  <a:pt x="430962" y="1673990"/>
                  <a:pt x="706244" y="1350197"/>
                  <a:pt x="706244" y="962108"/>
                </a:cubicBezTo>
                <a:cubicBezTo>
                  <a:pt x="706244" y="574019"/>
                  <a:pt x="430962" y="250226"/>
                  <a:pt x="65011" y="175342"/>
                </a:cubicBezTo>
                <a:lnTo>
                  <a:pt x="0" y="165420"/>
                </a:lnTo>
                <a:lnTo>
                  <a:pt x="1342" y="164313"/>
                </a:lnTo>
                <a:cubicBezTo>
                  <a:pt x="154896" y="60574"/>
                  <a:pt x="340007" y="0"/>
                  <a:pt x="539266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연결자 2"/>
          <p:cNvSpPr/>
          <p:nvPr/>
        </p:nvSpPr>
        <p:spPr>
          <a:xfrm>
            <a:off x="11611991" y="1206496"/>
            <a:ext cx="190831" cy="190831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11167281" y="4988832"/>
            <a:ext cx="635541" cy="814312"/>
          </a:xfrm>
          <a:custGeom>
            <a:avLst/>
            <a:gdLst>
              <a:gd name="connsiteX0" fmla="*/ 601580 w 1185291"/>
              <a:gd name="connsiteY0" fmla="*/ 0 h 1518700"/>
              <a:gd name="connsiteX1" fmla="*/ 602381 w 1185291"/>
              <a:gd name="connsiteY1" fmla="*/ 41 h 1518700"/>
              <a:gd name="connsiteX2" fmla="*/ 601580 w 1185291"/>
              <a:gd name="connsiteY2" fmla="*/ 15901 h 1518700"/>
              <a:gd name="connsiteX3" fmla="*/ 1144063 w 1185291"/>
              <a:gd name="connsiteY3" fmla="*/ 743832 h 1518700"/>
              <a:gd name="connsiteX4" fmla="*/ 1185291 w 1185291"/>
              <a:gd name="connsiteY4" fmla="*/ 751975 h 1518700"/>
              <a:gd name="connsiteX5" fmla="*/ 1065357 w 1185291"/>
              <a:gd name="connsiteY5" fmla="*/ 789205 h 1518700"/>
              <a:gd name="connsiteX6" fmla="*/ 601580 w 1185291"/>
              <a:gd name="connsiteY6" fmla="*/ 1488881 h 1518700"/>
              <a:gd name="connsiteX7" fmla="*/ 603079 w 1185291"/>
              <a:gd name="connsiteY7" fmla="*/ 1518558 h 1518700"/>
              <a:gd name="connsiteX8" fmla="*/ 601580 w 1185291"/>
              <a:gd name="connsiteY8" fmla="*/ 1518700 h 1518700"/>
              <a:gd name="connsiteX9" fmla="*/ 599878 w 1185291"/>
              <a:gd name="connsiteY9" fmla="*/ 1518614 h 1518700"/>
              <a:gd name="connsiteX10" fmla="*/ 601580 w 1185291"/>
              <a:gd name="connsiteY10" fmla="*/ 1484906 h 1518700"/>
              <a:gd name="connsiteX11" fmla="*/ 137803 w 1185291"/>
              <a:gd name="connsiteY11" fmla="*/ 785230 h 1518700"/>
              <a:gd name="connsiteX12" fmla="*/ 0 w 1185291"/>
              <a:gd name="connsiteY12" fmla="*/ 742453 h 1518700"/>
              <a:gd name="connsiteX13" fmla="*/ 137803 w 1185291"/>
              <a:gd name="connsiteY13" fmla="*/ 699677 h 1518700"/>
              <a:gd name="connsiteX14" fmla="*/ 601580 w 1185291"/>
              <a:gd name="connsiteY14" fmla="*/ 0 h 151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5291" h="1518700">
                <a:moveTo>
                  <a:pt x="601580" y="0"/>
                </a:moveTo>
                <a:lnTo>
                  <a:pt x="602381" y="41"/>
                </a:lnTo>
                <a:lnTo>
                  <a:pt x="601580" y="15901"/>
                </a:lnTo>
                <a:cubicBezTo>
                  <a:pt x="601580" y="359921"/>
                  <a:pt x="830352" y="650510"/>
                  <a:pt x="1144063" y="743832"/>
                </a:cubicBezTo>
                <a:lnTo>
                  <a:pt x="1185291" y="751975"/>
                </a:lnTo>
                <a:lnTo>
                  <a:pt x="1065357" y="789205"/>
                </a:lnTo>
                <a:cubicBezTo>
                  <a:pt x="792815" y="904480"/>
                  <a:pt x="601580" y="1174348"/>
                  <a:pt x="601580" y="1488881"/>
                </a:cubicBezTo>
                <a:lnTo>
                  <a:pt x="603079" y="1518558"/>
                </a:lnTo>
                <a:lnTo>
                  <a:pt x="601580" y="1518700"/>
                </a:lnTo>
                <a:lnTo>
                  <a:pt x="599878" y="1518614"/>
                </a:lnTo>
                <a:lnTo>
                  <a:pt x="601580" y="1484906"/>
                </a:lnTo>
                <a:cubicBezTo>
                  <a:pt x="601580" y="1170373"/>
                  <a:pt x="410345" y="900505"/>
                  <a:pt x="137803" y="785230"/>
                </a:cubicBezTo>
                <a:lnTo>
                  <a:pt x="0" y="742453"/>
                </a:lnTo>
                <a:lnTo>
                  <a:pt x="137803" y="699677"/>
                </a:lnTo>
                <a:cubicBezTo>
                  <a:pt x="410345" y="584401"/>
                  <a:pt x="601580" y="314533"/>
                  <a:pt x="601580" y="0"/>
                </a:cubicBezTo>
                <a:close/>
              </a:path>
            </a:pathLst>
          </a:cu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포인트가 4개인 별 4"/>
          <p:cNvSpPr/>
          <p:nvPr/>
        </p:nvSpPr>
        <p:spPr>
          <a:xfrm>
            <a:off x="418754" y="1794426"/>
            <a:ext cx="535832" cy="53583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포인트가 4개인 별 5"/>
          <p:cNvSpPr/>
          <p:nvPr/>
        </p:nvSpPr>
        <p:spPr>
          <a:xfrm rot="2556172">
            <a:off x="11088699" y="2903667"/>
            <a:ext cx="435422" cy="435422"/>
          </a:xfrm>
          <a:prstGeom prst="star4">
            <a:avLst>
              <a:gd name="adj" fmla="val 25487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4개인 별 6"/>
          <p:cNvSpPr/>
          <p:nvPr/>
        </p:nvSpPr>
        <p:spPr>
          <a:xfrm rot="1800000">
            <a:off x="9779589" y="6214456"/>
            <a:ext cx="406400" cy="406400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4개인 별 7"/>
          <p:cNvSpPr/>
          <p:nvPr/>
        </p:nvSpPr>
        <p:spPr>
          <a:xfrm rot="2556172">
            <a:off x="743253" y="5026952"/>
            <a:ext cx="335777" cy="335777"/>
          </a:xfrm>
          <a:prstGeom prst="star4">
            <a:avLst>
              <a:gd name="adj" fmla="val 1512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1531822" y="6184511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10774984" y="6137358"/>
            <a:ext cx="147132" cy="147132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4개인 별 10"/>
          <p:cNvSpPr/>
          <p:nvPr/>
        </p:nvSpPr>
        <p:spPr>
          <a:xfrm>
            <a:off x="2688236" y="6210924"/>
            <a:ext cx="413467" cy="413467"/>
          </a:xfrm>
          <a:prstGeom prst="star4">
            <a:avLst>
              <a:gd name="adj" fmla="val 8604"/>
            </a:avLst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포인트가 4개인 별 11"/>
          <p:cNvSpPr/>
          <p:nvPr/>
        </p:nvSpPr>
        <p:spPr>
          <a:xfrm>
            <a:off x="1148364" y="556169"/>
            <a:ext cx="464838" cy="464838"/>
          </a:xfrm>
          <a:prstGeom prst="star4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2410579" y="389851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54198" y="326923"/>
            <a:ext cx="700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rgbClr val="FFF5D9"/>
                </a:solidFill>
                <a:latin typeface="+mj-ea"/>
                <a:ea typeface="+mj-ea"/>
              </a:rPr>
              <a:t>요구사항 명세서</a:t>
            </a:r>
            <a:endParaRPr lang="ko-KR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순서도: 연결자 14"/>
          <p:cNvSpPr/>
          <p:nvPr/>
        </p:nvSpPr>
        <p:spPr>
          <a:xfrm>
            <a:off x="9368782" y="403854"/>
            <a:ext cx="124836" cy="124836"/>
          </a:xfrm>
          <a:prstGeom prst="flowChartConnector">
            <a:avLst/>
          </a:prstGeom>
          <a:solidFill>
            <a:srgbClr val="FFF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4" y="2910082"/>
            <a:ext cx="9859619" cy="16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5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둥근모꼴"/>
        <a:cs typeface=""/>
      </a:majorFont>
      <a:minorFont>
        <a:latin typeface="Calibri"/>
        <a:ea typeface="둥근모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193</Words>
  <Application>Microsoft Office PowerPoint</Application>
  <PresentationFormat>와이드스크린</PresentationFormat>
  <Paragraphs>83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Calibri</vt:lpstr>
      <vt:lpstr>둥근모꼴</vt:lpstr>
      <vt:lpstr>맑은 고딕</vt:lpstr>
      <vt:lpstr>Arial</vt:lpstr>
      <vt:lpstr>Neo둥근모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user</cp:lastModifiedBy>
  <cp:revision>45</cp:revision>
  <dcterms:created xsi:type="dcterms:W3CDTF">2019-04-06T15:05:28Z</dcterms:created>
  <dcterms:modified xsi:type="dcterms:W3CDTF">2023-10-16T09:00:19Z</dcterms:modified>
</cp:coreProperties>
</file>