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56" r:id="rId2"/>
    <p:sldId id="264" r:id="rId3"/>
    <p:sldId id="265" r:id="rId4"/>
    <p:sldId id="271" r:id="rId5"/>
    <p:sldId id="282" r:id="rId6"/>
    <p:sldId id="283" r:id="rId7"/>
    <p:sldId id="284" r:id="rId8"/>
    <p:sldId id="285" r:id="rId9"/>
    <p:sldId id="286" r:id="rId10"/>
    <p:sldId id="287" r:id="rId11"/>
    <p:sldId id="272" r:id="rId12"/>
    <p:sldId id="273" r:id="rId13"/>
    <p:sldId id="274" r:id="rId14"/>
    <p:sldId id="275" r:id="rId15"/>
    <p:sldId id="288" r:id="rId16"/>
    <p:sldId id="280" r:id="rId17"/>
    <p:sldId id="277" r:id="rId18"/>
    <p:sldId id="276" r:id="rId19"/>
    <p:sldId id="278" r:id="rId20"/>
    <p:sldId id="279" r:id="rId21"/>
    <p:sldId id="281" r:id="rId22"/>
    <p:sldId id="269" r:id="rId23"/>
    <p:sldId id="267" r:id="rId24"/>
  </p:sldIdLst>
  <p:sldSz cx="12192000" cy="6858000"/>
  <p:notesSz cx="6858000" cy="9144000"/>
  <p:embeddedFontLst>
    <p:embeddedFont>
      <p:font typeface="맑은 고딕" panose="020B0503020000020004" pitchFamily="50" charset="-127"/>
      <p:regular r:id="rId26"/>
      <p:bold r:id="rId27"/>
    </p:embeddedFont>
    <p:embeddedFont>
      <p:font typeface="둥근모꼴" panose="020B0500000000000000" pitchFamily="50" charset="-127"/>
      <p:regular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5D9"/>
    <a:srgbClr val="001236"/>
    <a:srgbClr val="6A6886"/>
    <a:srgbClr val="C5C5D5"/>
    <a:srgbClr val="E9E9EF"/>
    <a:srgbClr val="9B93A7"/>
    <a:srgbClr val="847A92"/>
    <a:srgbClr val="FBD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114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12T12:50:26.14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3DF58-44C3-4E54-AA6C-D3D5222573FB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5DC5F-4DFA-4B34-BEFA-6AD136E09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99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5DC5F-4DFA-4B34-BEFA-6AD136E09C6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688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5DC5F-4DFA-4B34-BEFA-6AD136E09C6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126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5DC5F-4DFA-4B34-BEFA-6AD136E09C6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898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76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88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26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18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5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115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35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78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742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5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997B0-E1F0-4BE5-A26B-EA582F2DFE9C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28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 rot="900000">
            <a:off x="7817726" y="1629191"/>
            <a:ext cx="1501374" cy="1924216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/>
          <p:cNvSpPr/>
          <p:nvPr/>
        </p:nvSpPr>
        <p:spPr>
          <a:xfrm>
            <a:off x="3145160" y="1467680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6791447" y="1205287"/>
            <a:ext cx="409577" cy="524787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9906567" y="2901415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포인트가 4개인 별 19"/>
          <p:cNvSpPr/>
          <p:nvPr/>
        </p:nvSpPr>
        <p:spPr>
          <a:xfrm>
            <a:off x="3377629" y="19482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포인트가 4개인 별 20"/>
          <p:cNvSpPr/>
          <p:nvPr/>
        </p:nvSpPr>
        <p:spPr>
          <a:xfrm>
            <a:off x="2377547" y="2816750"/>
            <a:ext cx="612250" cy="612250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포인트가 4개인 별 21"/>
          <p:cNvSpPr/>
          <p:nvPr/>
        </p:nvSpPr>
        <p:spPr>
          <a:xfrm>
            <a:off x="9522335" y="2488757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포인트가 4개인 별 22"/>
          <p:cNvSpPr/>
          <p:nvPr/>
        </p:nvSpPr>
        <p:spPr>
          <a:xfrm rot="2556172">
            <a:off x="8877425" y="3939063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포인트가 4개인 별 23"/>
          <p:cNvSpPr/>
          <p:nvPr/>
        </p:nvSpPr>
        <p:spPr>
          <a:xfrm rot="1800000">
            <a:off x="8087637" y="4730893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포인트가 4개인 별 25"/>
          <p:cNvSpPr/>
          <p:nvPr/>
        </p:nvSpPr>
        <p:spPr>
          <a:xfrm rot="2556172">
            <a:off x="2972519" y="4317475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연결자 27"/>
          <p:cNvSpPr/>
          <p:nvPr/>
        </p:nvSpPr>
        <p:spPr>
          <a:xfrm>
            <a:off x="3770940" y="4855336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연결자 28"/>
          <p:cNvSpPr/>
          <p:nvPr/>
        </p:nvSpPr>
        <p:spPr>
          <a:xfrm>
            <a:off x="9998149" y="4656516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478877" y="2309149"/>
            <a:ext cx="47753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First Project</a:t>
            </a:r>
          </a:p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꿀 </a:t>
            </a:r>
            <a:r>
              <a:rPr lang="en-US" altLang="ko-KR" sz="40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~ </a:t>
            </a:r>
            <a:r>
              <a:rPr lang="ko-KR" altLang="en-US" sz="40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잠 </a:t>
            </a:r>
            <a:endParaRPr lang="en-US" altLang="ko-KR" sz="4000" dirty="0" smtClean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TO DO LIST</a:t>
            </a:r>
            <a:endParaRPr lang="ko-KR" altLang="en-US" sz="40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75538" y="5226001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NOT FOUND 404</a:t>
            </a:r>
            <a:r>
              <a:rPr lang="ko-KR" altLang="en-US" sz="24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조</a:t>
            </a:r>
            <a:endParaRPr lang="ko-KR" altLang="en-US" sz="24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74015" y="5818865"/>
            <a:ext cx="433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김민주 김민정 최정훈 </a:t>
            </a:r>
            <a:r>
              <a:rPr lang="ko-KR" altLang="en-US" sz="2400" dirty="0" err="1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홍다윗</a:t>
            </a:r>
            <a:endParaRPr lang="ko-KR" altLang="en-US" sz="24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664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요구사항 명세서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492" y="2919368"/>
            <a:ext cx="9364277" cy="190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err="1" smtClean="0">
                <a:solidFill>
                  <a:srgbClr val="FFF5D9"/>
                </a:solidFill>
                <a:latin typeface="+mj-ea"/>
                <a:ea typeface="+mj-ea"/>
              </a:rPr>
              <a:t>간트차트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295" y="1505699"/>
            <a:ext cx="8539032" cy="467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8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FFF5D9"/>
                </a:solidFill>
                <a:latin typeface="+mj-ea"/>
                <a:ea typeface="+mj-ea"/>
              </a:rPr>
              <a:t>ERD </a:t>
            </a:r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설계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10" y="1914770"/>
            <a:ext cx="8473589" cy="32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47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화면 디자인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783" y="1594351"/>
            <a:ext cx="8866191" cy="421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0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리스트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35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통계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73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검색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51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상세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20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작성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20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수정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70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연결자 3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4861619" y="458957"/>
            <a:ext cx="409577" cy="524787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포인트가 4개인 별 8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358306" y="259686"/>
            <a:ext cx="3459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목차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포인트가 4개인 별 10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6902370" y="458956"/>
            <a:ext cx="409577" cy="524787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포인트가 4개인 별 14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포인트가 4개인 별 15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연결자 17"/>
          <p:cNvSpPr/>
          <p:nvPr/>
        </p:nvSpPr>
        <p:spPr>
          <a:xfrm>
            <a:off x="8739847" y="458956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787795" y="1538020"/>
            <a:ext cx="508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E9E9EF"/>
                </a:solidFill>
                <a:latin typeface="+mn-ea"/>
              </a:rPr>
              <a:t>팀 구성 및 역할</a:t>
            </a:r>
            <a:endParaRPr lang="ko-KR" altLang="en-US" sz="3200" dirty="0">
              <a:solidFill>
                <a:srgbClr val="E9E9E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60319" y="2498881"/>
            <a:ext cx="4432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E9E9EF"/>
                </a:solidFill>
                <a:latin typeface="+mn-ea"/>
              </a:rPr>
              <a:t>프로젝트 </a:t>
            </a:r>
            <a:r>
              <a:rPr lang="ko-KR" altLang="en-US" sz="3200" dirty="0">
                <a:solidFill>
                  <a:srgbClr val="E9E9EF"/>
                </a:solidFill>
                <a:latin typeface="+mn-ea"/>
              </a:rPr>
              <a:t>개발환경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87795" y="3494999"/>
            <a:ext cx="4432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E9E9EF"/>
                </a:solidFill>
                <a:latin typeface="+mn-ea"/>
              </a:rPr>
              <a:t>프로젝트 설계</a:t>
            </a:r>
            <a:endParaRPr lang="ko-KR" altLang="en-US" sz="3200" dirty="0">
              <a:solidFill>
                <a:srgbClr val="E9E9EF"/>
              </a:solidFill>
              <a:latin typeface="+mn-ea"/>
            </a:endParaRPr>
          </a:p>
        </p:txBody>
      </p:sp>
      <p:sp>
        <p:nvSpPr>
          <p:cNvPr id="24" name="포인트가 5개인 별 23"/>
          <p:cNvSpPr/>
          <p:nvPr/>
        </p:nvSpPr>
        <p:spPr>
          <a:xfrm>
            <a:off x="3073415" y="1538020"/>
            <a:ext cx="520602" cy="520602"/>
          </a:xfrm>
          <a:prstGeom prst="star5">
            <a:avLst>
              <a:gd name="adj" fmla="val 28567"/>
              <a:gd name="hf" fmla="val 105146"/>
              <a:gd name="vf" fmla="val 110557"/>
            </a:avLst>
          </a:prstGeom>
          <a:solidFill>
            <a:srgbClr val="C5C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5C5D5"/>
              </a:solidFill>
            </a:endParaRPr>
          </a:p>
        </p:txBody>
      </p:sp>
      <p:sp>
        <p:nvSpPr>
          <p:cNvPr id="25" name="포인트가 5개인 별 24"/>
          <p:cNvSpPr/>
          <p:nvPr/>
        </p:nvSpPr>
        <p:spPr>
          <a:xfrm>
            <a:off x="3073415" y="3494998"/>
            <a:ext cx="520602" cy="520602"/>
          </a:xfrm>
          <a:prstGeom prst="star5">
            <a:avLst>
              <a:gd name="adj" fmla="val 28567"/>
              <a:gd name="hf" fmla="val 105146"/>
              <a:gd name="vf" fmla="val 110557"/>
            </a:avLst>
          </a:prstGeom>
          <a:solidFill>
            <a:srgbClr val="C5C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5C5D5"/>
              </a:solidFill>
            </a:endParaRPr>
          </a:p>
        </p:txBody>
      </p:sp>
      <p:sp>
        <p:nvSpPr>
          <p:cNvPr id="26" name="자유형 25"/>
          <p:cNvSpPr/>
          <p:nvPr/>
        </p:nvSpPr>
        <p:spPr>
          <a:xfrm rot="900000">
            <a:off x="3129969" y="2599046"/>
            <a:ext cx="380019" cy="487047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 rot="900000">
            <a:off x="3129969" y="4531999"/>
            <a:ext cx="380019" cy="487047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787795" y="4491117"/>
            <a:ext cx="4432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E9E9EF"/>
                </a:solidFill>
                <a:latin typeface="+mn-ea"/>
              </a:rPr>
              <a:t>프로젝트 수행 결과</a:t>
            </a:r>
            <a:endParaRPr lang="ko-KR" altLang="en-US" sz="3200" dirty="0">
              <a:solidFill>
                <a:srgbClr val="E9E9EF"/>
              </a:solidFill>
              <a:latin typeface="+mn-ea"/>
            </a:endParaRPr>
          </a:p>
        </p:txBody>
      </p:sp>
      <p:sp>
        <p:nvSpPr>
          <p:cNvPr id="29" name="포인트가 5개인 별 28"/>
          <p:cNvSpPr/>
          <p:nvPr/>
        </p:nvSpPr>
        <p:spPr>
          <a:xfrm>
            <a:off x="3073414" y="5449846"/>
            <a:ext cx="520602" cy="520602"/>
          </a:xfrm>
          <a:prstGeom prst="star5">
            <a:avLst>
              <a:gd name="adj" fmla="val 28567"/>
              <a:gd name="hf" fmla="val 105146"/>
              <a:gd name="vf" fmla="val 110557"/>
            </a:avLst>
          </a:prstGeom>
          <a:solidFill>
            <a:srgbClr val="C5C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5C5D5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87794" y="5449846"/>
            <a:ext cx="4432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E9E9EF"/>
                </a:solidFill>
                <a:latin typeface="+mn-ea"/>
              </a:rPr>
              <a:t>프로젝트 자체 평가</a:t>
            </a:r>
            <a:endParaRPr lang="ko-KR" altLang="en-US" sz="3200" dirty="0">
              <a:solidFill>
                <a:srgbClr val="E9E9E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671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삭제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8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프로젝트 자체평가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246033" y="1915900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688155" y="1915901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146319" y="1915900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588441" y="1915900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50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7738369" y="1138181"/>
            <a:ext cx="1501374" cy="1924216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4021494" y="1909458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6758009" y="1677054"/>
            <a:ext cx="409577" cy="524787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9729068" y="3223907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>
            <a:off x="3147267" y="2256338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>
            <a:off x="1962737" y="3057764"/>
            <a:ext cx="612250" cy="612250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>
            <a:off x="9522335" y="2488757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포인트가 4개인 별 8"/>
          <p:cNvSpPr/>
          <p:nvPr/>
        </p:nvSpPr>
        <p:spPr>
          <a:xfrm rot="2556172">
            <a:off x="8805057" y="4548718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포인트가 4개인 별 9"/>
          <p:cNvSpPr/>
          <p:nvPr/>
        </p:nvSpPr>
        <p:spPr>
          <a:xfrm rot="1800000">
            <a:off x="7617786" y="4282341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 rot="2556172">
            <a:off x="3240611" y="4148121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4466020" y="4746929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/>
          <p:cNvSpPr/>
          <p:nvPr/>
        </p:nvSpPr>
        <p:spPr>
          <a:xfrm>
            <a:off x="8649543" y="3869650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845761" y="2816453"/>
            <a:ext cx="2537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 smtClean="0">
                <a:solidFill>
                  <a:schemeClr val="bg1"/>
                </a:solidFill>
                <a:latin typeface="+mj-ea"/>
                <a:ea typeface="+mj-ea"/>
              </a:rPr>
              <a:t>Q&amp;A</a:t>
            </a:r>
            <a:endParaRPr lang="ko-KR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542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7738369" y="1138181"/>
            <a:ext cx="1501374" cy="1924216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4021494" y="1909458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6758009" y="1677054"/>
            <a:ext cx="409577" cy="524787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9729068" y="3223907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>
            <a:off x="3147267" y="2256338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>
            <a:off x="1962737" y="3057764"/>
            <a:ext cx="612250" cy="612250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>
            <a:off x="9522335" y="2488757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포인트가 4개인 별 8"/>
          <p:cNvSpPr/>
          <p:nvPr/>
        </p:nvSpPr>
        <p:spPr>
          <a:xfrm rot="2556172">
            <a:off x="8805057" y="4548718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포인트가 4개인 별 9"/>
          <p:cNvSpPr/>
          <p:nvPr/>
        </p:nvSpPr>
        <p:spPr>
          <a:xfrm rot="1800000">
            <a:off x="7617786" y="4282341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20276" y="2902224"/>
            <a:ext cx="3673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감사합니다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포인트가 4개인 별 11"/>
          <p:cNvSpPr/>
          <p:nvPr/>
        </p:nvSpPr>
        <p:spPr>
          <a:xfrm rot="2556172">
            <a:off x="3240611" y="4148121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4466020" y="4746929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/>
          <p:cNvSpPr/>
          <p:nvPr/>
        </p:nvSpPr>
        <p:spPr>
          <a:xfrm>
            <a:off x="8649543" y="3869650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40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35415" y="283166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팀 구성 및 역할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246033" y="1915900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688155" y="1915901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146319" y="1915900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8588441" y="1915900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451365" y="3602758"/>
            <a:ext cx="1938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팀장 </a:t>
            </a:r>
            <a:r>
              <a:rPr lang="en-US" altLang="ko-KR" dirty="0" smtClean="0"/>
              <a:t>&lt; </a:t>
            </a:r>
            <a:r>
              <a:rPr lang="ko-KR" altLang="en-US" dirty="0" smtClean="0"/>
              <a:t>김 민 정 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상세 페이지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55078" y="3567156"/>
            <a:ext cx="19382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조원 </a:t>
            </a:r>
            <a:r>
              <a:rPr lang="en-US" altLang="ko-KR" dirty="0" smtClean="0"/>
              <a:t>&lt; </a:t>
            </a:r>
            <a:r>
              <a:rPr lang="ko-KR" altLang="en-US" dirty="0" smtClean="0"/>
              <a:t>김 민 주 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작성 페이지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수정 페이지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342435" y="3602758"/>
            <a:ext cx="19382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조원 </a:t>
            </a:r>
            <a:r>
              <a:rPr lang="en-US" altLang="ko-KR" dirty="0" smtClean="0"/>
              <a:t>&lt; </a:t>
            </a:r>
            <a:r>
              <a:rPr lang="ko-KR" altLang="en-US" dirty="0" smtClean="0"/>
              <a:t>최 정 훈 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r>
              <a:rPr lang="en-US" altLang="ko-KR" dirty="0" smtClean="0"/>
              <a:t>-  </a:t>
            </a:r>
            <a:r>
              <a:rPr lang="ko-KR" altLang="en-US" dirty="0" smtClean="0"/>
              <a:t>리스트  페이지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검색 페이지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764654" y="3602758"/>
            <a:ext cx="1938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조원 </a:t>
            </a:r>
            <a:r>
              <a:rPr lang="en-US" altLang="ko-KR" dirty="0" smtClean="0"/>
              <a:t>&lt;  </a:t>
            </a:r>
            <a:r>
              <a:rPr lang="ko-KR" altLang="en-US" dirty="0" smtClean="0"/>
              <a:t>홍 다 </a:t>
            </a:r>
            <a:r>
              <a:rPr lang="ko-KR" altLang="en-US" dirty="0" err="1" smtClean="0"/>
              <a:t>윗</a:t>
            </a:r>
            <a:r>
              <a:rPr lang="ko-KR" altLang="en-US" dirty="0" smtClean="0"/>
              <a:t>  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작성 페이지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삭제 페이지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616" y="3390900"/>
            <a:ext cx="48768" cy="762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938" y="2101389"/>
            <a:ext cx="1524003" cy="1524003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255" y="1867209"/>
            <a:ext cx="1929141" cy="192914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854" y="1882621"/>
            <a:ext cx="1961536" cy="1961536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078" y="1891323"/>
            <a:ext cx="1955356" cy="195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4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8015790" y="1736844"/>
            <a:ext cx="1882933" cy="3334061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942450" y="1736844"/>
            <a:ext cx="1882933" cy="3334061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845977" y="1736844"/>
            <a:ext cx="1882933" cy="3334061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프로젝트 개발환경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54073" y="1736844"/>
            <a:ext cx="1882933" cy="3334061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847" y="2437640"/>
            <a:ext cx="1051244" cy="106472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937" y="3694413"/>
            <a:ext cx="1049711" cy="119285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030" y="2375252"/>
            <a:ext cx="945291" cy="94529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998" y="3887947"/>
            <a:ext cx="811566" cy="83292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628" y="3814111"/>
            <a:ext cx="1015683" cy="102870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254" y="3655060"/>
            <a:ext cx="1469179" cy="101765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330" y="2568984"/>
            <a:ext cx="1484787" cy="75155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033460" y="1902576"/>
            <a:ext cx="134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프론트엔드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12034" y="1902576"/>
            <a:ext cx="126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협업 툴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50681" y="1898198"/>
            <a:ext cx="97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백엔드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996" y="3081347"/>
            <a:ext cx="913130" cy="91313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8423998" y="1877676"/>
            <a:ext cx="126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개발 툴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784" y="2267530"/>
            <a:ext cx="1001973" cy="100197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263069" y="5156813"/>
            <a:ext cx="81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HTML</a:t>
            </a:r>
            <a:endParaRPr lang="en-US" altLang="ko-KR" dirty="0">
              <a:solidFill>
                <a:srgbClr val="FFF5D9"/>
              </a:solidFill>
              <a:latin typeface="+mj-ea"/>
              <a:ea typeface="+mj-ea"/>
            </a:endParaRPr>
          </a:p>
          <a:p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CSS</a:t>
            </a:r>
            <a:endParaRPr lang="ko-KR" altLang="en-US" dirty="0">
              <a:solidFill>
                <a:srgbClr val="FFF5D9"/>
              </a:solidFill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1042" y="5172969"/>
            <a:ext cx="937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GITHUB</a:t>
            </a:r>
            <a:endParaRPr lang="en-US" altLang="ko-KR" dirty="0">
              <a:solidFill>
                <a:srgbClr val="FFF5D9"/>
              </a:solidFill>
              <a:latin typeface="+mj-ea"/>
              <a:ea typeface="+mj-ea"/>
            </a:endParaRPr>
          </a:p>
          <a:p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FIGMA</a:t>
            </a:r>
            <a:endParaRPr lang="ko-KR" altLang="en-US" dirty="0">
              <a:solidFill>
                <a:srgbClr val="FFF5D9"/>
              </a:solidFill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43929" y="5188561"/>
            <a:ext cx="1172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PHP</a:t>
            </a:r>
            <a:endParaRPr lang="en-US" altLang="ko-KR" dirty="0">
              <a:solidFill>
                <a:srgbClr val="FFF5D9"/>
              </a:solidFill>
              <a:latin typeface="+mj-ea"/>
              <a:ea typeface="+mj-ea"/>
            </a:endParaRPr>
          </a:p>
          <a:p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Maria DB</a:t>
            </a:r>
            <a:endParaRPr lang="ko-KR" altLang="en-US" dirty="0">
              <a:solidFill>
                <a:srgbClr val="FFF5D9"/>
              </a:solidFill>
              <a:latin typeface="+mj-ea"/>
              <a:ea typeface="+mj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14784" y="5188561"/>
            <a:ext cx="1556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ERD cloud</a:t>
            </a:r>
          </a:p>
          <a:p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VS code</a:t>
            </a:r>
          </a:p>
          <a:p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Heidi SQL</a:t>
            </a:r>
            <a:endParaRPr lang="ko-KR" altLang="en-US" dirty="0">
              <a:solidFill>
                <a:srgbClr val="FFF5D9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1546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요구사항 명세서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204" y="1634832"/>
            <a:ext cx="9224005" cy="454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11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요구사항 명세서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364" y="2536251"/>
            <a:ext cx="9773752" cy="259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94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요구사항 명세서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770" y="2544015"/>
            <a:ext cx="9846105" cy="241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35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요구사항 명세서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364" y="2910082"/>
            <a:ext cx="9859619" cy="164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54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요구사항 명세서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364" y="2401244"/>
            <a:ext cx="9626620" cy="265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20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alibri"/>
        <a:ea typeface="둥근모꼴"/>
        <a:cs typeface=""/>
      </a:majorFont>
      <a:minorFont>
        <a:latin typeface="Calibri"/>
        <a:ea typeface="둥근모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161</Words>
  <Application>Microsoft Office PowerPoint</Application>
  <PresentationFormat>와이드스크린</PresentationFormat>
  <Paragraphs>70</Paragraphs>
  <Slides>23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둥근모꼴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chun sae mi</dc:creator>
  <cp:lastModifiedBy>user</cp:lastModifiedBy>
  <cp:revision>37</cp:revision>
  <dcterms:created xsi:type="dcterms:W3CDTF">2019-04-06T15:05:28Z</dcterms:created>
  <dcterms:modified xsi:type="dcterms:W3CDTF">2023-10-13T00:17:02Z</dcterms:modified>
</cp:coreProperties>
</file>