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" y="-1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219508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214660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214660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215860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217060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229156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217060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212212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213412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226708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215812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217012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894436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42070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42070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4207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523337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4219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42310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42310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41825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41825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4194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42065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4218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52573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35969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363942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712536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5162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5174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5186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5137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5149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5161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5173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5185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5137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5149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5161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5173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19216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1793202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1788354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1788354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1789554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1790754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1802850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1790754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1785906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1786173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1800402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1850408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1786173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1790706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2468130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1994399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1994399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19943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2097031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19955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1996799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1996799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1991951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1991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19931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1994351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19955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2099431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1214003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20899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20911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20923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2087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2088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20898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20910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2092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2087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2088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20898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20910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27658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2454834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275879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266087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2472978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277693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2099431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2095783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1631467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9274"/>
              </p:ext>
            </p:extLst>
          </p:nvPr>
        </p:nvGraphicFramePr>
        <p:xfrm>
          <a:off x="792243" y="3070934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1632667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1633867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228825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2283403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149596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163506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1630219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1631419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1632619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16338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16350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1635019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1630171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2284603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2140694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45547"/>
              </p:ext>
            </p:extLst>
          </p:nvPr>
        </p:nvGraphicFramePr>
        <p:xfrm>
          <a:off x="787950" y="4837826"/>
          <a:ext cx="7189095" cy="200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281</Words>
  <Application>Microsoft Macintosh PowerPoint</Application>
  <PresentationFormat>On-screen Show (4:3)</PresentationFormat>
  <Paragraphs>228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42</cp:revision>
  <dcterms:created xsi:type="dcterms:W3CDTF">2015-05-21T12:33:08Z</dcterms:created>
  <dcterms:modified xsi:type="dcterms:W3CDTF">2015-05-21T15:12:02Z</dcterms:modified>
</cp:coreProperties>
</file>