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BC18-7907-1F45-BE8D-CA697DC3E666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5408" y="578554"/>
            <a:ext cx="296333" cy="369332"/>
            <a:chOff x="326571" y="616459"/>
            <a:chExt cx="296333" cy="369332"/>
          </a:xfrm>
        </p:grpSpPr>
        <p:sp>
          <p:nvSpPr>
            <p:cNvPr id="4" name="Oval 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5488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5568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5648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5728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5808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5888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5968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36048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76128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16208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6288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42901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47" name="Straight Arrow Connector 46"/>
          <p:cNvCxnSpPr>
            <a:stCxn id="4" idx="6"/>
            <a:endCxn id="8" idx="2"/>
          </p:cNvCxnSpPr>
          <p:nvPr/>
        </p:nvCxnSpPr>
        <p:spPr>
          <a:xfrm flipV="1">
            <a:off x="1211741" y="779751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857874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497954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454557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3138034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778114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412141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5058274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698354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338434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972461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618594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3095837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626321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548364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6189644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9713" y="8752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34097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64289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06577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4913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85105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3201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69681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11969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48209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02593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954161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46097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16603" y="2883638"/>
            <a:ext cx="296333" cy="369332"/>
            <a:chOff x="326571" y="616459"/>
            <a:chExt cx="296333" cy="369332"/>
          </a:xfrm>
        </p:grpSpPr>
        <p:sp>
          <p:nvSpPr>
            <p:cNvPr id="113" name="Oval 11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556683" y="2878790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96763" y="2878790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36843" y="2879990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76923" y="2881190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17003" y="2893286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757083" y="2881190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397163" y="2876342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37243" y="2876609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77323" y="2890838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323456" y="2940844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7403" y="2876609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957483" y="2881142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44096" y="3558566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1" name="Straight Arrow Connector 150"/>
          <p:cNvCxnSpPr>
            <a:stCxn id="113" idx="6"/>
            <a:endCxn id="116" idx="2"/>
          </p:cNvCxnSpPr>
          <p:nvPr/>
        </p:nvCxnSpPr>
        <p:spPr>
          <a:xfrm flipV="1">
            <a:off x="1212936" y="3084835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859069" y="3084835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499149" y="30848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815672" y="3187467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3139229" y="30860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779309" y="3087235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413336" y="3087235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5059469" y="3082387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699549" y="308238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339629" y="30835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973656" y="3084787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619789" y="30859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3097032" y="3189867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627516" y="2304439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0668" y="31803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635292" y="31815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65484" y="31827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07772" y="31779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19820" y="31791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156060" y="31803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22540" y="31815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470876" y="31827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3164" y="31778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725212" y="31790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367500" y="31802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991644" y="31814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47292" y="385629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13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2204011" y="3545270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266684" y="384923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500349" y="375131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62065" y="3563414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824733" y="386737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369939" y="3189867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5015001" y="3186219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73244" y="2721903"/>
            <a:ext cx="414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ZGA</a:t>
            </a:r>
            <a:endParaRPr lang="en-US" sz="1000" dirty="0">
              <a:solidFill>
                <a:srgbClr val="660066"/>
              </a:solidFill>
            </a:endParaRPr>
          </a:p>
        </p:txBody>
      </p: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91318"/>
              </p:ext>
            </p:extLst>
          </p:nvPr>
        </p:nvGraphicFramePr>
        <p:xfrm>
          <a:off x="792243" y="4852866"/>
          <a:ext cx="7668368" cy="163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G$)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554466" y="2723103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964283" y="2724303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080396" y="3378687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752924" y="3373839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667051" y="2586399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392811" y="2725503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180251" y="2720655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98762" y="2721855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289435" y="2723055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55915" y="27242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16347" y="27254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305818" y="2725455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984394" y="2720607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616908" y="3375039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A(CTG|G$)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5058398" y="3231130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09740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49820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9900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9980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70060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10140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50220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90300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30380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70460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10540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97153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512126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152206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108809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2792286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432366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066393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4712526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352606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5992686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626713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272846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2750089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280573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202616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5843896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88349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18541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60829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09165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39357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457453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3933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66221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2461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56845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608413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00349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10935" y="2482330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851015" y="2482330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491095" y="2483530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131175" y="2484730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71255" y="2496826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411335" y="2484730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051415" y="2479882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691495" y="2480149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331575" y="2494378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6977708" y="2544384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971655" y="2480149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611735" y="2484682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498348" y="3162106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513321" y="2688375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153401" y="268837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469924" y="2791007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2793481" y="268957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433561" y="2690775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067588" y="2690775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4713721" y="2685927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353801" y="268592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5993881" y="268712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627908" y="2688327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274041" y="268952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2751284" y="2793407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281768" y="1907979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289544" y="278509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919736" y="278629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62024" y="278144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174072" y="278264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810312" y="278384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476792" y="278504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125128" y="278624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767416" y="278139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379464" y="278259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021752" y="278379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645896" y="278499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501544" y="345983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13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1858263" y="3148810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920936" y="345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154601" y="335485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416317" y="3166954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478985" y="347091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024191" y="2793407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4669253" y="2789759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208718" y="2326643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618535" y="2327843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734648" y="2982227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407176" y="2977379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321303" y="2189939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047063" y="2329043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834503" y="2324195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253014" y="2325395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943687" y="2326595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610167" y="232779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270599" y="232899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960070" y="2328995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638646" y="2324147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271160" y="2978579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A(CTG|G$)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4712650" y="2834670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6870"/>
              </p:ext>
            </p:extLst>
          </p:nvPr>
        </p:nvGraphicFramePr>
        <p:xfrm>
          <a:off x="894334" y="4099787"/>
          <a:ext cx="7189095" cy="239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G$)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660066"/>
                          </a:solidFill>
                        </a:rPr>
                        <a:t>Sorted</a:t>
                      </a:r>
                    </a:p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6" name="Curved Connector 165"/>
          <p:cNvCxnSpPr>
            <a:stCxn id="146" idx="1"/>
            <a:endCxn id="116" idx="7"/>
          </p:cNvCxnSpPr>
          <p:nvPr/>
        </p:nvCxnSpPr>
        <p:spPr>
          <a:xfrm rot="16200000" flipV="1">
            <a:off x="4561352" y="-505685"/>
            <a:ext cx="2352" cy="6185208"/>
          </a:xfrm>
          <a:prstGeom prst="curvedConnector3">
            <a:avLst>
              <a:gd name="adj1" fmla="val 280829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0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90101"/>
              </p:ext>
            </p:extLst>
          </p:nvPr>
        </p:nvGraphicFramePr>
        <p:xfrm>
          <a:off x="2833848" y="2248566"/>
          <a:ext cx="6096000" cy="3779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F bits </a:t>
                      </a:r>
                      <a:r>
                        <a:rPr lang="en-US" sz="1200" baseline="0" dirty="0" smtClean="0"/>
                        <a:t> / </a:t>
                      </a:r>
                      <a:r>
                        <a:rPr lang="en-US" sz="1200" dirty="0" smtClean="0"/>
                        <a:t>16 M bits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 M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r>
                        <a:rPr lang="en-US" sz="1600" baseline="0" dirty="0" smtClean="0"/>
                        <a:t> of 1 in F corresponding to 1 in 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Occurrences</a:t>
                      </a:r>
                      <a:r>
                        <a:rPr lang="en-US" baseline="0" dirty="0" smtClean="0"/>
                        <a:t> of 1 bits in M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A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C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G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T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394"/>
            <a:ext cx="8229600" cy="11459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Generalized FM index (GFM)</a:t>
            </a:r>
          </a:p>
          <a:p>
            <a:r>
              <a:rPr lang="en-US" dirty="0" smtClean="0"/>
              <a:t>Block size is 128 bytes (each cell represents four bytes in the table below, there are 32 cells.)</a:t>
            </a:r>
          </a:p>
          <a:p>
            <a:pPr lvl="1"/>
            <a:r>
              <a:rPr lang="en-US" dirty="0" smtClean="0"/>
              <a:t>Five 4-bytes (a total of 20 bytes) used to store numbers such as accumulated occurrences of A, C, G, T, and 1 bits in M array.</a:t>
            </a:r>
          </a:p>
          <a:p>
            <a:pPr lvl="1"/>
            <a:r>
              <a:rPr lang="en-US" dirty="0" smtClean="0"/>
              <a:t>One 4-bytes used to store </a:t>
            </a:r>
            <a:r>
              <a:rPr lang="en-US" dirty="0" smtClean="0"/>
              <a:t>???.</a:t>
            </a:r>
            <a:endParaRPr lang="en-US" dirty="0" smtClean="0"/>
          </a:p>
          <a:p>
            <a:pPr lvl="1"/>
            <a:r>
              <a:rPr lang="en-US" dirty="0" smtClean="0"/>
              <a:t>Remaining 104 bytes used to represent 208 gbwt characters along, 208 bits from F and M arrays each.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469" y="1396369"/>
            <a:ext cx="1449476" cy="5253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469" y="3025465"/>
            <a:ext cx="1449476" cy="2583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 (128 bytes)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8945" y="2248567"/>
            <a:ext cx="1184903" cy="776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48945" y="3283856"/>
            <a:ext cx="1184903" cy="27442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669" y="134860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604</Words>
  <Application>Microsoft Macintosh PowerPoint</Application>
  <PresentationFormat>On-screen Show (4:3)</PresentationFormat>
  <Paragraphs>349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Daehwan</dc:creator>
  <cp:lastModifiedBy>Daehwan</cp:lastModifiedBy>
  <cp:revision>71</cp:revision>
  <cp:lastPrinted>2015-05-27T15:06:17Z</cp:lastPrinted>
  <dcterms:created xsi:type="dcterms:W3CDTF">2015-05-21T12:33:08Z</dcterms:created>
  <dcterms:modified xsi:type="dcterms:W3CDTF">2015-05-29T12:04:20Z</dcterms:modified>
</cp:coreProperties>
</file>