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BC18-7907-1F45-BE8D-CA697DC3E666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5408" y="578554"/>
            <a:ext cx="296333" cy="369332"/>
            <a:chOff x="326571" y="616459"/>
            <a:chExt cx="296333" cy="369332"/>
          </a:xfrm>
        </p:grpSpPr>
        <p:sp>
          <p:nvSpPr>
            <p:cNvPr id="4" name="Oval 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55488" y="573706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95568" y="573706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35648" y="574906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75728" y="576106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15808" y="588202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5888" y="576106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95968" y="571258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36048" y="572458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76128" y="585754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16208" y="574858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56288" y="576058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42901" y="1253482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47" name="Straight Arrow Connector 46"/>
          <p:cNvCxnSpPr>
            <a:stCxn id="4" idx="6"/>
            <a:endCxn id="8" idx="2"/>
          </p:cNvCxnSpPr>
          <p:nvPr/>
        </p:nvCxnSpPr>
        <p:spPr>
          <a:xfrm flipV="1">
            <a:off x="1211741" y="779751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857874" y="779751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497954" y="7797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454557" y="882383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3138034" y="780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778114" y="782151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412141" y="782151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5058274" y="777303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698354" y="777303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6338434" y="7785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972461" y="779703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618594" y="7809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3095837" y="884783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626321" y="-645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548364" y="-4896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6189644" y="-353490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79713" y="8752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34097" y="876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64289" y="877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06577" y="8728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54913" y="8740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85105" y="8752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03201" y="876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69681" y="877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11969" y="8727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48209" y="8739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402593" y="8751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954161" y="8763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846097" y="155120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16603" y="2883638"/>
            <a:ext cx="296333" cy="369332"/>
            <a:chOff x="326571" y="616459"/>
            <a:chExt cx="296333" cy="369332"/>
          </a:xfrm>
        </p:grpSpPr>
        <p:sp>
          <p:nvSpPr>
            <p:cNvPr id="113" name="Oval 11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556683" y="2878790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196763" y="2878790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836843" y="2879990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476923" y="2881190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117003" y="2893286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757083" y="2881190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397163" y="2876342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037243" y="2876609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677323" y="2890838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7323456" y="2940844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17403" y="2876609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957483" y="2881142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44096" y="3558566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1" name="Straight Arrow Connector 150"/>
          <p:cNvCxnSpPr>
            <a:stCxn id="113" idx="6"/>
            <a:endCxn id="116" idx="2"/>
          </p:cNvCxnSpPr>
          <p:nvPr/>
        </p:nvCxnSpPr>
        <p:spPr>
          <a:xfrm flipV="1">
            <a:off x="1212936" y="3084835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859069" y="3084835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499149" y="308483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815672" y="3187467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3139229" y="308603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779309" y="3087235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413336" y="3087235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5059469" y="3082387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699549" y="308238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6339629" y="308358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973656" y="3084787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619789" y="308598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3097032" y="3189867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627516" y="2304439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0668" y="31803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635292" y="31815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65484" y="31827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07772" y="31779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519820" y="31791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156060" y="31803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22540" y="31815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470876" y="31827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3164" y="317785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725212" y="317905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367500" y="31802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991644" y="31814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847292" y="385629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13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2204011" y="3545270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266684" y="384923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500349" y="375131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62065" y="3563414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824733" y="386737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369939" y="3189867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5015001" y="3186219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73244" y="2721903"/>
            <a:ext cx="414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ZGA</a:t>
            </a:r>
            <a:endParaRPr lang="en-US" sz="1000" dirty="0">
              <a:solidFill>
                <a:srgbClr val="660066"/>
              </a:solidFill>
            </a:endParaRPr>
          </a:p>
        </p:txBody>
      </p: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91318"/>
              </p:ext>
            </p:extLst>
          </p:nvPr>
        </p:nvGraphicFramePr>
        <p:xfrm>
          <a:off x="792243" y="4852866"/>
          <a:ext cx="7668368" cy="1630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G$)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1554466" y="2723103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964283" y="2724303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080396" y="3378687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752924" y="3373839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667051" y="2586399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392811" y="2725503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180251" y="2720655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98762" y="2721855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289435" y="2723055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55915" y="272425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616347" y="272545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305818" y="2725455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984394" y="2720607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616908" y="3375039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A(CTG|G$)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5058398" y="3231130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0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09740" y="573706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49820" y="573706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9900" y="574906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29980" y="576106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70060" y="588202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10140" y="576106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50220" y="571258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90300" y="572458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30380" y="585754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70460" y="574858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10540" y="576058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97153" y="1253482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512126" y="779751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152206" y="7797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108809" y="882383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2792286" y="780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432366" y="782151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066393" y="782151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4712526" y="777303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352606" y="777303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5992686" y="7785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626713" y="779703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272846" y="7809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2750089" y="884783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280573" y="-645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202616" y="-4896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5843896" y="-353490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88349" y="876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18541" y="877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560829" y="8728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09165" y="8740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39357" y="8752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457453" y="876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3933" y="877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66221" y="8727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2461" y="8739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056845" y="8751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608413" y="8763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500349" y="155120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10935" y="2373466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851015" y="2373466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491095" y="2374666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131175" y="2375866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71255" y="2387962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411335" y="2375866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051415" y="2371018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691495" y="2371285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331575" y="2385514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6977708" y="2435520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971655" y="2371285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611735" y="2375818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498348" y="3053242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513321" y="2579511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153401" y="257951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469924" y="2682143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2793481" y="258071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433561" y="2581911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067588" y="2581911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4713721" y="2577063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353801" y="2577063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5993881" y="257826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627908" y="2579463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274041" y="258066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2751284" y="2684543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281768" y="1799115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289544" y="267622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919736" y="267742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62024" y="267257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174072" y="267377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810312" y="267497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476792" y="267617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125128" y="267737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767416" y="267253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379464" y="267373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021752" y="267493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645896" y="267613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501544" y="335096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13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1858263" y="3039946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920936" y="334390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154601" y="324599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416317" y="3058090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478985" y="33620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024191" y="2684543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4669253" y="2680895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1208718" y="2217779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618535" y="2218979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734648" y="2873363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407176" y="2868515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321303" y="2081075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047063" y="2220179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834503" y="2215331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253014" y="2216531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943687" y="2217731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610167" y="2218931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270599" y="2220131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960070" y="2220131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638646" y="2215283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271160" y="2869715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A(CTG|G$)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4712650" y="2725806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7944"/>
              </p:ext>
            </p:extLst>
          </p:nvPr>
        </p:nvGraphicFramePr>
        <p:xfrm>
          <a:off x="894334" y="4099787"/>
          <a:ext cx="7189095" cy="239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G$)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660066"/>
                          </a:solidFill>
                        </a:rPr>
                        <a:t>Sorted</a:t>
                      </a:r>
                    </a:p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60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90101"/>
              </p:ext>
            </p:extLst>
          </p:nvPr>
        </p:nvGraphicFramePr>
        <p:xfrm>
          <a:off x="2833848" y="2248566"/>
          <a:ext cx="6096000" cy="3779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F bits </a:t>
                      </a:r>
                      <a:r>
                        <a:rPr lang="en-US" sz="1200" baseline="0" dirty="0" smtClean="0"/>
                        <a:t> / </a:t>
                      </a:r>
                      <a:r>
                        <a:rPr lang="en-US" sz="1200" dirty="0" smtClean="0"/>
                        <a:t>16 M bits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 M bits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r>
                        <a:rPr lang="en-US" sz="1600" baseline="0" dirty="0" smtClean="0"/>
                        <a:t> of 1 in F corresponding to 1 in 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Occurrences</a:t>
                      </a:r>
                      <a:r>
                        <a:rPr lang="en-US" baseline="0" dirty="0" smtClean="0"/>
                        <a:t> of 1 bits in M so far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A so far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C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G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T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394"/>
            <a:ext cx="8229600" cy="11459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Generalized FM index (GFM)</a:t>
            </a:r>
          </a:p>
          <a:p>
            <a:r>
              <a:rPr lang="en-US" dirty="0" smtClean="0"/>
              <a:t>Block size is 128 bytes (each cell represents four bytes in the table below, there are 32 cells.)</a:t>
            </a:r>
          </a:p>
          <a:p>
            <a:pPr lvl="1"/>
            <a:r>
              <a:rPr lang="en-US" dirty="0" smtClean="0"/>
              <a:t>Five 4-bytes (a total of 20 bytes) used to store numbers such as accumulated occurrences of A, C, G, T, and 1 bits in M array.</a:t>
            </a:r>
          </a:p>
          <a:p>
            <a:pPr lvl="1"/>
            <a:r>
              <a:rPr lang="en-US" dirty="0" smtClean="0"/>
              <a:t>One 4-bytes used to store </a:t>
            </a:r>
          </a:p>
          <a:p>
            <a:pPr lvl="1"/>
            <a:r>
              <a:rPr lang="en-US" dirty="0" smtClean="0"/>
              <a:t>Remaining 104 bytes used to represent 208 gbwt characters along, 208 bits from F and M arrays each.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469" y="1396369"/>
            <a:ext cx="1449476" cy="5253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469" y="3025465"/>
            <a:ext cx="1449476" cy="2583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 (128 bytes)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8945" y="2248567"/>
            <a:ext cx="1184903" cy="776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48945" y="3283856"/>
            <a:ext cx="1184903" cy="27442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669" y="134860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5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600</Words>
  <Application>Microsoft Macintosh PowerPoint</Application>
  <PresentationFormat>On-screen Show (4:3)</PresentationFormat>
  <Paragraphs>349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Daehwan</dc:creator>
  <cp:lastModifiedBy>Daehwan</cp:lastModifiedBy>
  <cp:revision>68</cp:revision>
  <cp:lastPrinted>2015-05-27T15:06:17Z</cp:lastPrinted>
  <dcterms:created xsi:type="dcterms:W3CDTF">2015-05-21T12:33:08Z</dcterms:created>
  <dcterms:modified xsi:type="dcterms:W3CDTF">2015-05-28T14:11:22Z</dcterms:modified>
</cp:coreProperties>
</file>