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9" r:id="rId5"/>
    <p:sldId id="260" r:id="rId6"/>
    <p:sldId id="261" r:id="rId7"/>
    <p:sldId id="262" r:id="rId8"/>
    <p:sldId id="263" r:id="rId9"/>
    <p:sldId id="264" r:id="rId10"/>
    <p:sldId id="258"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49" autoAdjust="0"/>
    <p:restoredTop sz="94660"/>
  </p:normalViewPr>
  <p:slideViewPr>
    <p:cSldViewPr snapToGrid="0">
      <p:cViewPr>
        <p:scale>
          <a:sx n="37" d="100"/>
          <a:sy n="37" d="100"/>
        </p:scale>
        <p:origin x="2096"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DCED6-9FE9-4D8F-D773-85F5A8D43A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F16800-F4AA-9C70-6B7D-1913C18DE2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C27BE6-A60E-D93C-8F05-CA5075F9E1E5}"/>
              </a:ext>
            </a:extLst>
          </p:cNvPr>
          <p:cNvSpPr>
            <a:spLocks noGrp="1"/>
          </p:cNvSpPr>
          <p:nvPr>
            <p:ph type="dt" sz="half" idx="10"/>
          </p:nvPr>
        </p:nvSpPr>
        <p:spPr/>
        <p:txBody>
          <a:bodyPr/>
          <a:lstStyle/>
          <a:p>
            <a:fld id="{604BFFBD-5C3B-477F-B7E7-08059D261CF8}" type="datetimeFigureOut">
              <a:rPr lang="en-IN" smtClean="0"/>
              <a:t>30-04-2025</a:t>
            </a:fld>
            <a:endParaRPr lang="en-IN"/>
          </a:p>
        </p:txBody>
      </p:sp>
      <p:sp>
        <p:nvSpPr>
          <p:cNvPr id="5" name="Footer Placeholder 4">
            <a:extLst>
              <a:ext uri="{FF2B5EF4-FFF2-40B4-BE49-F238E27FC236}">
                <a16:creationId xmlns:a16="http://schemas.microsoft.com/office/drawing/2014/main" id="{1A24E20F-FC83-CB2A-ADC7-1154ECEA5D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968717-DB2D-CDDE-48AE-F392B1A3BA40}"/>
              </a:ext>
            </a:extLst>
          </p:cNvPr>
          <p:cNvSpPr>
            <a:spLocks noGrp="1"/>
          </p:cNvSpPr>
          <p:nvPr>
            <p:ph type="sldNum" sz="quarter" idx="12"/>
          </p:nvPr>
        </p:nvSpPr>
        <p:spPr/>
        <p:txBody>
          <a:bodyPr/>
          <a:lstStyle/>
          <a:p>
            <a:fld id="{F8AD4B7E-4689-4F61-845B-018F5FA98C4C}" type="slidenum">
              <a:rPr lang="en-IN" smtClean="0"/>
              <a:t>‹#›</a:t>
            </a:fld>
            <a:endParaRPr lang="en-IN"/>
          </a:p>
        </p:txBody>
      </p:sp>
    </p:spTree>
    <p:extLst>
      <p:ext uri="{BB962C8B-B14F-4D97-AF65-F5344CB8AC3E}">
        <p14:creationId xmlns:p14="http://schemas.microsoft.com/office/powerpoint/2010/main" val="5277748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434B-FF72-7C4A-B543-70FDF0FB92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4F8EFB-D037-65D7-35CF-8227ECCC2F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7AD86F-A6CA-3DBF-A4D0-966FD8445B2E}"/>
              </a:ext>
            </a:extLst>
          </p:cNvPr>
          <p:cNvSpPr>
            <a:spLocks noGrp="1"/>
          </p:cNvSpPr>
          <p:nvPr>
            <p:ph type="dt" sz="half" idx="10"/>
          </p:nvPr>
        </p:nvSpPr>
        <p:spPr/>
        <p:txBody>
          <a:bodyPr/>
          <a:lstStyle/>
          <a:p>
            <a:fld id="{604BFFBD-5C3B-477F-B7E7-08059D261CF8}" type="datetimeFigureOut">
              <a:rPr lang="en-IN" smtClean="0"/>
              <a:t>30-04-2025</a:t>
            </a:fld>
            <a:endParaRPr lang="en-IN"/>
          </a:p>
        </p:txBody>
      </p:sp>
      <p:sp>
        <p:nvSpPr>
          <p:cNvPr id="5" name="Footer Placeholder 4">
            <a:extLst>
              <a:ext uri="{FF2B5EF4-FFF2-40B4-BE49-F238E27FC236}">
                <a16:creationId xmlns:a16="http://schemas.microsoft.com/office/drawing/2014/main" id="{A2B56F4D-0DE9-A85C-95C2-B4271E190C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ADD898-E585-A430-6AAD-40FE26263491}"/>
              </a:ext>
            </a:extLst>
          </p:cNvPr>
          <p:cNvSpPr>
            <a:spLocks noGrp="1"/>
          </p:cNvSpPr>
          <p:nvPr>
            <p:ph type="sldNum" sz="quarter" idx="12"/>
          </p:nvPr>
        </p:nvSpPr>
        <p:spPr/>
        <p:txBody>
          <a:bodyPr/>
          <a:lstStyle/>
          <a:p>
            <a:fld id="{F8AD4B7E-4689-4F61-845B-018F5FA98C4C}" type="slidenum">
              <a:rPr lang="en-IN" smtClean="0"/>
              <a:t>‹#›</a:t>
            </a:fld>
            <a:endParaRPr lang="en-IN"/>
          </a:p>
        </p:txBody>
      </p:sp>
    </p:spTree>
    <p:extLst>
      <p:ext uri="{BB962C8B-B14F-4D97-AF65-F5344CB8AC3E}">
        <p14:creationId xmlns:p14="http://schemas.microsoft.com/office/powerpoint/2010/main" val="12996853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8CD56C-4F67-F387-378A-D43F3053FD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671000-B8FD-BF8A-3544-12385C88A6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2F549F-E0EB-85DD-5A9A-C300DFDD0171}"/>
              </a:ext>
            </a:extLst>
          </p:cNvPr>
          <p:cNvSpPr>
            <a:spLocks noGrp="1"/>
          </p:cNvSpPr>
          <p:nvPr>
            <p:ph type="dt" sz="half" idx="10"/>
          </p:nvPr>
        </p:nvSpPr>
        <p:spPr/>
        <p:txBody>
          <a:bodyPr/>
          <a:lstStyle/>
          <a:p>
            <a:fld id="{604BFFBD-5C3B-477F-B7E7-08059D261CF8}" type="datetimeFigureOut">
              <a:rPr lang="en-IN" smtClean="0"/>
              <a:t>30-04-2025</a:t>
            </a:fld>
            <a:endParaRPr lang="en-IN"/>
          </a:p>
        </p:txBody>
      </p:sp>
      <p:sp>
        <p:nvSpPr>
          <p:cNvPr id="5" name="Footer Placeholder 4">
            <a:extLst>
              <a:ext uri="{FF2B5EF4-FFF2-40B4-BE49-F238E27FC236}">
                <a16:creationId xmlns:a16="http://schemas.microsoft.com/office/drawing/2014/main" id="{79999906-67F8-5463-BCAF-920A748960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B8B62B-C735-E314-E927-775C8A77DE28}"/>
              </a:ext>
            </a:extLst>
          </p:cNvPr>
          <p:cNvSpPr>
            <a:spLocks noGrp="1"/>
          </p:cNvSpPr>
          <p:nvPr>
            <p:ph type="sldNum" sz="quarter" idx="12"/>
          </p:nvPr>
        </p:nvSpPr>
        <p:spPr/>
        <p:txBody>
          <a:bodyPr/>
          <a:lstStyle/>
          <a:p>
            <a:fld id="{F8AD4B7E-4689-4F61-845B-018F5FA98C4C}" type="slidenum">
              <a:rPr lang="en-IN" smtClean="0"/>
              <a:t>‹#›</a:t>
            </a:fld>
            <a:endParaRPr lang="en-IN"/>
          </a:p>
        </p:txBody>
      </p:sp>
    </p:spTree>
    <p:extLst>
      <p:ext uri="{BB962C8B-B14F-4D97-AF65-F5344CB8AC3E}">
        <p14:creationId xmlns:p14="http://schemas.microsoft.com/office/powerpoint/2010/main" val="5492701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8EA05-219A-A27E-D005-639FFA5E8C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09B74A-93DC-A5C6-D4F2-78ACB24DD0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880C8E-7B09-FE98-045B-888ACC146C65}"/>
              </a:ext>
            </a:extLst>
          </p:cNvPr>
          <p:cNvSpPr>
            <a:spLocks noGrp="1"/>
          </p:cNvSpPr>
          <p:nvPr>
            <p:ph type="dt" sz="half" idx="10"/>
          </p:nvPr>
        </p:nvSpPr>
        <p:spPr/>
        <p:txBody>
          <a:bodyPr/>
          <a:lstStyle/>
          <a:p>
            <a:fld id="{604BFFBD-5C3B-477F-B7E7-08059D261CF8}" type="datetimeFigureOut">
              <a:rPr lang="en-IN" smtClean="0"/>
              <a:t>30-04-2025</a:t>
            </a:fld>
            <a:endParaRPr lang="en-IN"/>
          </a:p>
        </p:txBody>
      </p:sp>
      <p:sp>
        <p:nvSpPr>
          <p:cNvPr id="5" name="Footer Placeholder 4">
            <a:extLst>
              <a:ext uri="{FF2B5EF4-FFF2-40B4-BE49-F238E27FC236}">
                <a16:creationId xmlns:a16="http://schemas.microsoft.com/office/drawing/2014/main" id="{C404D883-B34E-146B-9303-3F4663C323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1EEBF7-2A61-5790-806A-BAC1C6D7E6FF}"/>
              </a:ext>
            </a:extLst>
          </p:cNvPr>
          <p:cNvSpPr>
            <a:spLocks noGrp="1"/>
          </p:cNvSpPr>
          <p:nvPr>
            <p:ph type="sldNum" sz="quarter" idx="12"/>
          </p:nvPr>
        </p:nvSpPr>
        <p:spPr/>
        <p:txBody>
          <a:bodyPr/>
          <a:lstStyle/>
          <a:p>
            <a:fld id="{F8AD4B7E-4689-4F61-845B-018F5FA98C4C}" type="slidenum">
              <a:rPr lang="en-IN" smtClean="0"/>
              <a:t>‹#›</a:t>
            </a:fld>
            <a:endParaRPr lang="en-IN"/>
          </a:p>
        </p:txBody>
      </p:sp>
    </p:spTree>
    <p:extLst>
      <p:ext uri="{BB962C8B-B14F-4D97-AF65-F5344CB8AC3E}">
        <p14:creationId xmlns:p14="http://schemas.microsoft.com/office/powerpoint/2010/main" val="29250738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79DA3-B69A-944F-5742-DEDFCB3FA7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6967C1-F71E-9280-76D9-FDF76462FE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D47C0F-088F-0562-CF7A-F92D058929FE}"/>
              </a:ext>
            </a:extLst>
          </p:cNvPr>
          <p:cNvSpPr>
            <a:spLocks noGrp="1"/>
          </p:cNvSpPr>
          <p:nvPr>
            <p:ph type="dt" sz="half" idx="10"/>
          </p:nvPr>
        </p:nvSpPr>
        <p:spPr/>
        <p:txBody>
          <a:bodyPr/>
          <a:lstStyle/>
          <a:p>
            <a:fld id="{604BFFBD-5C3B-477F-B7E7-08059D261CF8}" type="datetimeFigureOut">
              <a:rPr lang="en-IN" smtClean="0"/>
              <a:t>30-04-2025</a:t>
            </a:fld>
            <a:endParaRPr lang="en-IN"/>
          </a:p>
        </p:txBody>
      </p:sp>
      <p:sp>
        <p:nvSpPr>
          <p:cNvPr id="5" name="Footer Placeholder 4">
            <a:extLst>
              <a:ext uri="{FF2B5EF4-FFF2-40B4-BE49-F238E27FC236}">
                <a16:creationId xmlns:a16="http://schemas.microsoft.com/office/drawing/2014/main" id="{25915C96-25BF-53E4-CC03-02C3F04188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9591C6-5865-25C3-7C0E-B84EB89026FE}"/>
              </a:ext>
            </a:extLst>
          </p:cNvPr>
          <p:cNvSpPr>
            <a:spLocks noGrp="1"/>
          </p:cNvSpPr>
          <p:nvPr>
            <p:ph type="sldNum" sz="quarter" idx="12"/>
          </p:nvPr>
        </p:nvSpPr>
        <p:spPr/>
        <p:txBody>
          <a:bodyPr/>
          <a:lstStyle/>
          <a:p>
            <a:fld id="{F8AD4B7E-4689-4F61-845B-018F5FA98C4C}" type="slidenum">
              <a:rPr lang="en-IN" smtClean="0"/>
              <a:t>‹#›</a:t>
            </a:fld>
            <a:endParaRPr lang="en-IN"/>
          </a:p>
        </p:txBody>
      </p:sp>
    </p:spTree>
    <p:extLst>
      <p:ext uri="{BB962C8B-B14F-4D97-AF65-F5344CB8AC3E}">
        <p14:creationId xmlns:p14="http://schemas.microsoft.com/office/powerpoint/2010/main" val="31657925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4B907-1B21-5C38-D7EF-71B6E14857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8F5B6E-6CAC-F4C3-080C-34B13CAF5A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D9D1EE-0488-4C4C-2EBA-4F2570B8C3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419371-1C15-0B8D-E7D8-3127D9623497}"/>
              </a:ext>
            </a:extLst>
          </p:cNvPr>
          <p:cNvSpPr>
            <a:spLocks noGrp="1"/>
          </p:cNvSpPr>
          <p:nvPr>
            <p:ph type="dt" sz="half" idx="10"/>
          </p:nvPr>
        </p:nvSpPr>
        <p:spPr/>
        <p:txBody>
          <a:bodyPr/>
          <a:lstStyle/>
          <a:p>
            <a:fld id="{604BFFBD-5C3B-477F-B7E7-08059D261CF8}" type="datetimeFigureOut">
              <a:rPr lang="en-IN" smtClean="0"/>
              <a:t>30-04-2025</a:t>
            </a:fld>
            <a:endParaRPr lang="en-IN"/>
          </a:p>
        </p:txBody>
      </p:sp>
      <p:sp>
        <p:nvSpPr>
          <p:cNvPr id="6" name="Footer Placeholder 5">
            <a:extLst>
              <a:ext uri="{FF2B5EF4-FFF2-40B4-BE49-F238E27FC236}">
                <a16:creationId xmlns:a16="http://schemas.microsoft.com/office/drawing/2014/main" id="{072CDC84-D3D8-CAE2-5D32-B281D84EDF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684375-1FBF-E519-7245-B37F95806D19}"/>
              </a:ext>
            </a:extLst>
          </p:cNvPr>
          <p:cNvSpPr>
            <a:spLocks noGrp="1"/>
          </p:cNvSpPr>
          <p:nvPr>
            <p:ph type="sldNum" sz="quarter" idx="12"/>
          </p:nvPr>
        </p:nvSpPr>
        <p:spPr/>
        <p:txBody>
          <a:bodyPr/>
          <a:lstStyle/>
          <a:p>
            <a:fld id="{F8AD4B7E-4689-4F61-845B-018F5FA98C4C}" type="slidenum">
              <a:rPr lang="en-IN" smtClean="0"/>
              <a:t>‹#›</a:t>
            </a:fld>
            <a:endParaRPr lang="en-IN"/>
          </a:p>
        </p:txBody>
      </p:sp>
    </p:spTree>
    <p:extLst>
      <p:ext uri="{BB962C8B-B14F-4D97-AF65-F5344CB8AC3E}">
        <p14:creationId xmlns:p14="http://schemas.microsoft.com/office/powerpoint/2010/main" val="3915457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4D142-CFE0-DFEC-5F87-2E817FB213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6790A1-B51F-3E8C-9262-9720539849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826B1-B60C-0E0C-BBE6-F93D7DB1F0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BBAE1C-707A-5D72-8BDA-1498E5F076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BBBFB4-E62D-B4F5-66BD-9B46FF1DFD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DA5D3D-2368-A009-033E-1710C131C318}"/>
              </a:ext>
            </a:extLst>
          </p:cNvPr>
          <p:cNvSpPr>
            <a:spLocks noGrp="1"/>
          </p:cNvSpPr>
          <p:nvPr>
            <p:ph type="dt" sz="half" idx="10"/>
          </p:nvPr>
        </p:nvSpPr>
        <p:spPr/>
        <p:txBody>
          <a:bodyPr/>
          <a:lstStyle/>
          <a:p>
            <a:fld id="{604BFFBD-5C3B-477F-B7E7-08059D261CF8}" type="datetimeFigureOut">
              <a:rPr lang="en-IN" smtClean="0"/>
              <a:t>30-04-2025</a:t>
            </a:fld>
            <a:endParaRPr lang="en-IN"/>
          </a:p>
        </p:txBody>
      </p:sp>
      <p:sp>
        <p:nvSpPr>
          <p:cNvPr id="8" name="Footer Placeholder 7">
            <a:extLst>
              <a:ext uri="{FF2B5EF4-FFF2-40B4-BE49-F238E27FC236}">
                <a16:creationId xmlns:a16="http://schemas.microsoft.com/office/drawing/2014/main" id="{36F885D8-C4A4-7AC0-9533-5EB102C804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1751B33-5D9A-4A10-01F2-4DCE2931C223}"/>
              </a:ext>
            </a:extLst>
          </p:cNvPr>
          <p:cNvSpPr>
            <a:spLocks noGrp="1"/>
          </p:cNvSpPr>
          <p:nvPr>
            <p:ph type="sldNum" sz="quarter" idx="12"/>
          </p:nvPr>
        </p:nvSpPr>
        <p:spPr/>
        <p:txBody>
          <a:bodyPr/>
          <a:lstStyle/>
          <a:p>
            <a:fld id="{F8AD4B7E-4689-4F61-845B-018F5FA98C4C}" type="slidenum">
              <a:rPr lang="en-IN" smtClean="0"/>
              <a:t>‹#›</a:t>
            </a:fld>
            <a:endParaRPr lang="en-IN"/>
          </a:p>
        </p:txBody>
      </p:sp>
    </p:spTree>
    <p:extLst>
      <p:ext uri="{BB962C8B-B14F-4D97-AF65-F5344CB8AC3E}">
        <p14:creationId xmlns:p14="http://schemas.microsoft.com/office/powerpoint/2010/main" val="28237358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EB44C-7418-5852-CC7C-8F199A4C9F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61210A-B79F-C467-3217-D86CD11FB6D9}"/>
              </a:ext>
            </a:extLst>
          </p:cNvPr>
          <p:cNvSpPr>
            <a:spLocks noGrp="1"/>
          </p:cNvSpPr>
          <p:nvPr>
            <p:ph type="dt" sz="half" idx="10"/>
          </p:nvPr>
        </p:nvSpPr>
        <p:spPr/>
        <p:txBody>
          <a:bodyPr/>
          <a:lstStyle/>
          <a:p>
            <a:fld id="{604BFFBD-5C3B-477F-B7E7-08059D261CF8}" type="datetimeFigureOut">
              <a:rPr lang="en-IN" smtClean="0"/>
              <a:t>30-04-2025</a:t>
            </a:fld>
            <a:endParaRPr lang="en-IN"/>
          </a:p>
        </p:txBody>
      </p:sp>
      <p:sp>
        <p:nvSpPr>
          <p:cNvPr id="4" name="Footer Placeholder 3">
            <a:extLst>
              <a:ext uri="{FF2B5EF4-FFF2-40B4-BE49-F238E27FC236}">
                <a16:creationId xmlns:a16="http://schemas.microsoft.com/office/drawing/2014/main" id="{ABB90EB7-394D-127B-3A1F-35B9CFEA13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E17926-0B66-91D2-DC9E-9952C685A542}"/>
              </a:ext>
            </a:extLst>
          </p:cNvPr>
          <p:cNvSpPr>
            <a:spLocks noGrp="1"/>
          </p:cNvSpPr>
          <p:nvPr>
            <p:ph type="sldNum" sz="quarter" idx="12"/>
          </p:nvPr>
        </p:nvSpPr>
        <p:spPr/>
        <p:txBody>
          <a:bodyPr/>
          <a:lstStyle/>
          <a:p>
            <a:fld id="{F8AD4B7E-4689-4F61-845B-018F5FA98C4C}" type="slidenum">
              <a:rPr lang="en-IN" smtClean="0"/>
              <a:t>‹#›</a:t>
            </a:fld>
            <a:endParaRPr lang="en-IN"/>
          </a:p>
        </p:txBody>
      </p:sp>
    </p:spTree>
    <p:extLst>
      <p:ext uri="{BB962C8B-B14F-4D97-AF65-F5344CB8AC3E}">
        <p14:creationId xmlns:p14="http://schemas.microsoft.com/office/powerpoint/2010/main" val="3866813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973A075-B310-4586-1337-D2943EF335F0}"/>
              </a:ext>
            </a:extLst>
          </p:cNvPr>
          <p:cNvSpPr>
            <a:spLocks noGrp="1"/>
          </p:cNvSpPr>
          <p:nvPr>
            <p:ph type="pic" sz="quarter" idx="10"/>
          </p:nvPr>
        </p:nvSpPr>
        <p:spPr>
          <a:xfrm>
            <a:off x="4911132" y="1262063"/>
            <a:ext cx="2743200" cy="3840480"/>
          </a:xfrm>
        </p:spPr>
        <p:txBody>
          <a:bodyPr/>
          <a:lstStyle/>
          <a:p>
            <a:endParaRPr lang="en-IN"/>
          </a:p>
        </p:txBody>
      </p:sp>
      <p:sp>
        <p:nvSpPr>
          <p:cNvPr id="7" name="Picture Placeholder 5">
            <a:extLst>
              <a:ext uri="{FF2B5EF4-FFF2-40B4-BE49-F238E27FC236}">
                <a16:creationId xmlns:a16="http://schemas.microsoft.com/office/drawing/2014/main" id="{4924F230-BCA7-AC79-D30E-D18877636A4F}"/>
              </a:ext>
            </a:extLst>
          </p:cNvPr>
          <p:cNvSpPr>
            <a:spLocks noGrp="1"/>
          </p:cNvSpPr>
          <p:nvPr>
            <p:ph type="pic" sz="quarter" idx="11"/>
          </p:nvPr>
        </p:nvSpPr>
        <p:spPr>
          <a:xfrm>
            <a:off x="10892542" y="1262063"/>
            <a:ext cx="2743200" cy="3840480"/>
          </a:xfrm>
        </p:spPr>
        <p:txBody>
          <a:bodyPr/>
          <a:lstStyle/>
          <a:p>
            <a:endParaRPr lang="en-IN"/>
          </a:p>
        </p:txBody>
      </p:sp>
      <p:sp>
        <p:nvSpPr>
          <p:cNvPr id="8" name="Picture Placeholder 5">
            <a:extLst>
              <a:ext uri="{FF2B5EF4-FFF2-40B4-BE49-F238E27FC236}">
                <a16:creationId xmlns:a16="http://schemas.microsoft.com/office/drawing/2014/main" id="{02090275-304E-D940-8003-513542C59F1F}"/>
              </a:ext>
            </a:extLst>
          </p:cNvPr>
          <p:cNvSpPr>
            <a:spLocks noGrp="1"/>
          </p:cNvSpPr>
          <p:nvPr>
            <p:ph type="pic" sz="quarter" idx="12"/>
          </p:nvPr>
        </p:nvSpPr>
        <p:spPr>
          <a:xfrm>
            <a:off x="1920427" y="1262063"/>
            <a:ext cx="2743200" cy="3840480"/>
          </a:xfrm>
        </p:spPr>
        <p:txBody>
          <a:bodyPr/>
          <a:lstStyle/>
          <a:p>
            <a:endParaRPr lang="en-IN"/>
          </a:p>
        </p:txBody>
      </p:sp>
      <p:sp>
        <p:nvSpPr>
          <p:cNvPr id="9" name="Picture Placeholder 5">
            <a:extLst>
              <a:ext uri="{FF2B5EF4-FFF2-40B4-BE49-F238E27FC236}">
                <a16:creationId xmlns:a16="http://schemas.microsoft.com/office/drawing/2014/main" id="{105CD76B-B634-EDAF-F703-B0ECC72B1CF7}"/>
              </a:ext>
            </a:extLst>
          </p:cNvPr>
          <p:cNvSpPr>
            <a:spLocks noGrp="1"/>
          </p:cNvSpPr>
          <p:nvPr>
            <p:ph type="pic" sz="quarter" idx="13"/>
          </p:nvPr>
        </p:nvSpPr>
        <p:spPr>
          <a:xfrm>
            <a:off x="7901837" y="1262063"/>
            <a:ext cx="2743200" cy="3840480"/>
          </a:xfrm>
        </p:spPr>
        <p:txBody>
          <a:bodyPr/>
          <a:lstStyle/>
          <a:p>
            <a:endParaRPr lang="en-IN"/>
          </a:p>
        </p:txBody>
      </p:sp>
      <p:sp>
        <p:nvSpPr>
          <p:cNvPr id="10" name="Picture Placeholder 5">
            <a:extLst>
              <a:ext uri="{FF2B5EF4-FFF2-40B4-BE49-F238E27FC236}">
                <a16:creationId xmlns:a16="http://schemas.microsoft.com/office/drawing/2014/main" id="{8BFA9D7D-B44F-345B-CD41-F526DF162EA9}"/>
              </a:ext>
            </a:extLst>
          </p:cNvPr>
          <p:cNvSpPr>
            <a:spLocks noGrp="1"/>
          </p:cNvSpPr>
          <p:nvPr>
            <p:ph type="pic" sz="quarter" idx="14"/>
          </p:nvPr>
        </p:nvSpPr>
        <p:spPr>
          <a:xfrm>
            <a:off x="-4060983" y="1262063"/>
            <a:ext cx="2743200" cy="3840480"/>
          </a:xfrm>
        </p:spPr>
        <p:txBody>
          <a:bodyPr/>
          <a:lstStyle/>
          <a:p>
            <a:endParaRPr lang="en-IN"/>
          </a:p>
        </p:txBody>
      </p:sp>
      <p:sp>
        <p:nvSpPr>
          <p:cNvPr id="11" name="Picture Placeholder 5">
            <a:extLst>
              <a:ext uri="{FF2B5EF4-FFF2-40B4-BE49-F238E27FC236}">
                <a16:creationId xmlns:a16="http://schemas.microsoft.com/office/drawing/2014/main" id="{789DCBDE-1E6D-7A4A-EAF6-C86B042A64A7}"/>
              </a:ext>
            </a:extLst>
          </p:cNvPr>
          <p:cNvSpPr>
            <a:spLocks noGrp="1"/>
          </p:cNvSpPr>
          <p:nvPr>
            <p:ph type="pic" sz="quarter" idx="15"/>
          </p:nvPr>
        </p:nvSpPr>
        <p:spPr>
          <a:xfrm>
            <a:off x="-1070278" y="1262063"/>
            <a:ext cx="2743200" cy="3840480"/>
          </a:xfrm>
        </p:spPr>
        <p:txBody>
          <a:bodyPr/>
          <a:lstStyle/>
          <a:p>
            <a:endParaRPr lang="en-IN"/>
          </a:p>
        </p:txBody>
      </p:sp>
      <p:sp>
        <p:nvSpPr>
          <p:cNvPr id="12" name="Picture Placeholder 5">
            <a:extLst>
              <a:ext uri="{FF2B5EF4-FFF2-40B4-BE49-F238E27FC236}">
                <a16:creationId xmlns:a16="http://schemas.microsoft.com/office/drawing/2014/main" id="{AFF727AE-7845-4BBB-3051-6AB5CDFEEF3F}"/>
              </a:ext>
            </a:extLst>
          </p:cNvPr>
          <p:cNvSpPr>
            <a:spLocks noGrp="1"/>
          </p:cNvSpPr>
          <p:nvPr>
            <p:ph type="pic" sz="quarter" idx="16"/>
          </p:nvPr>
        </p:nvSpPr>
        <p:spPr>
          <a:xfrm>
            <a:off x="13883247" y="1262063"/>
            <a:ext cx="2743200" cy="3840480"/>
          </a:xfrm>
        </p:spPr>
        <p:txBody>
          <a:bodyPr/>
          <a:lstStyle/>
          <a:p>
            <a:endParaRPr lang="en-IN"/>
          </a:p>
        </p:txBody>
      </p:sp>
    </p:spTree>
    <p:extLst>
      <p:ext uri="{BB962C8B-B14F-4D97-AF65-F5344CB8AC3E}">
        <p14:creationId xmlns:p14="http://schemas.microsoft.com/office/powerpoint/2010/main" val="38061082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E1002-40B2-2D52-0603-EA9B6C3C28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8FCDD2-3047-69E2-4E33-B7B2571782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8C591C-7FCF-88F7-772E-300B702F4B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7AED0-7CE3-E065-B619-81B11CE9509C}"/>
              </a:ext>
            </a:extLst>
          </p:cNvPr>
          <p:cNvSpPr>
            <a:spLocks noGrp="1"/>
          </p:cNvSpPr>
          <p:nvPr>
            <p:ph type="dt" sz="half" idx="10"/>
          </p:nvPr>
        </p:nvSpPr>
        <p:spPr/>
        <p:txBody>
          <a:bodyPr/>
          <a:lstStyle/>
          <a:p>
            <a:fld id="{604BFFBD-5C3B-477F-B7E7-08059D261CF8}" type="datetimeFigureOut">
              <a:rPr lang="en-IN" smtClean="0"/>
              <a:t>30-04-2025</a:t>
            </a:fld>
            <a:endParaRPr lang="en-IN"/>
          </a:p>
        </p:txBody>
      </p:sp>
      <p:sp>
        <p:nvSpPr>
          <p:cNvPr id="6" name="Footer Placeholder 5">
            <a:extLst>
              <a:ext uri="{FF2B5EF4-FFF2-40B4-BE49-F238E27FC236}">
                <a16:creationId xmlns:a16="http://schemas.microsoft.com/office/drawing/2014/main" id="{5098E19C-29C9-12FC-C5C0-29A25734BF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734432-8BD3-1506-2952-ABF7769B9452}"/>
              </a:ext>
            </a:extLst>
          </p:cNvPr>
          <p:cNvSpPr>
            <a:spLocks noGrp="1"/>
          </p:cNvSpPr>
          <p:nvPr>
            <p:ph type="sldNum" sz="quarter" idx="12"/>
          </p:nvPr>
        </p:nvSpPr>
        <p:spPr/>
        <p:txBody>
          <a:bodyPr/>
          <a:lstStyle/>
          <a:p>
            <a:fld id="{F8AD4B7E-4689-4F61-845B-018F5FA98C4C}" type="slidenum">
              <a:rPr lang="en-IN" smtClean="0"/>
              <a:t>‹#›</a:t>
            </a:fld>
            <a:endParaRPr lang="en-IN"/>
          </a:p>
        </p:txBody>
      </p:sp>
    </p:spTree>
    <p:extLst>
      <p:ext uri="{BB962C8B-B14F-4D97-AF65-F5344CB8AC3E}">
        <p14:creationId xmlns:p14="http://schemas.microsoft.com/office/powerpoint/2010/main" val="11389852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DECF-F2CB-77E3-458F-A995A937B8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ECBB9D-062C-FB2C-4AAC-9F5FB20983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3AF878-7124-65CA-C330-AF8014629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4EF15E-AE15-8FC9-34D7-5BEBC0B54EA1}"/>
              </a:ext>
            </a:extLst>
          </p:cNvPr>
          <p:cNvSpPr>
            <a:spLocks noGrp="1"/>
          </p:cNvSpPr>
          <p:nvPr>
            <p:ph type="dt" sz="half" idx="10"/>
          </p:nvPr>
        </p:nvSpPr>
        <p:spPr/>
        <p:txBody>
          <a:bodyPr/>
          <a:lstStyle/>
          <a:p>
            <a:fld id="{604BFFBD-5C3B-477F-B7E7-08059D261CF8}" type="datetimeFigureOut">
              <a:rPr lang="en-IN" smtClean="0"/>
              <a:t>30-04-2025</a:t>
            </a:fld>
            <a:endParaRPr lang="en-IN"/>
          </a:p>
        </p:txBody>
      </p:sp>
      <p:sp>
        <p:nvSpPr>
          <p:cNvPr id="6" name="Footer Placeholder 5">
            <a:extLst>
              <a:ext uri="{FF2B5EF4-FFF2-40B4-BE49-F238E27FC236}">
                <a16:creationId xmlns:a16="http://schemas.microsoft.com/office/drawing/2014/main" id="{F05BC0BE-82D0-EC41-BCDA-48E83D8A9D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882FEC-AA1D-E555-BFB0-B33A154BC5C0}"/>
              </a:ext>
            </a:extLst>
          </p:cNvPr>
          <p:cNvSpPr>
            <a:spLocks noGrp="1"/>
          </p:cNvSpPr>
          <p:nvPr>
            <p:ph type="sldNum" sz="quarter" idx="12"/>
          </p:nvPr>
        </p:nvSpPr>
        <p:spPr/>
        <p:txBody>
          <a:bodyPr/>
          <a:lstStyle/>
          <a:p>
            <a:fld id="{F8AD4B7E-4689-4F61-845B-018F5FA98C4C}" type="slidenum">
              <a:rPr lang="en-IN" smtClean="0"/>
              <a:t>‹#›</a:t>
            </a:fld>
            <a:endParaRPr lang="en-IN"/>
          </a:p>
        </p:txBody>
      </p:sp>
    </p:spTree>
    <p:extLst>
      <p:ext uri="{BB962C8B-B14F-4D97-AF65-F5344CB8AC3E}">
        <p14:creationId xmlns:p14="http://schemas.microsoft.com/office/powerpoint/2010/main" val="22518552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851B18-6757-DFFB-CFF8-C06FA0DD28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814799-B945-1659-7B46-8C5A225599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7BE596-C959-03F6-518D-D94CD14A83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4BFFBD-5C3B-477F-B7E7-08059D261CF8}" type="datetimeFigureOut">
              <a:rPr lang="en-IN" smtClean="0"/>
              <a:t>30-04-2025</a:t>
            </a:fld>
            <a:endParaRPr lang="en-IN"/>
          </a:p>
        </p:txBody>
      </p:sp>
      <p:sp>
        <p:nvSpPr>
          <p:cNvPr id="5" name="Footer Placeholder 4">
            <a:extLst>
              <a:ext uri="{FF2B5EF4-FFF2-40B4-BE49-F238E27FC236}">
                <a16:creationId xmlns:a16="http://schemas.microsoft.com/office/drawing/2014/main" id="{B83F4DD8-58E8-7518-9367-AB784FC0F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25DB82-6703-509F-E28D-08D55AAD37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AD4B7E-4689-4F61-845B-018F5FA98C4C}" type="slidenum">
              <a:rPr lang="en-IN" smtClean="0"/>
              <a:t>‹#›</a:t>
            </a:fld>
            <a:endParaRPr lang="en-IN"/>
          </a:p>
        </p:txBody>
      </p:sp>
    </p:spTree>
    <p:extLst>
      <p:ext uri="{BB962C8B-B14F-4D97-AF65-F5344CB8AC3E}">
        <p14:creationId xmlns:p14="http://schemas.microsoft.com/office/powerpoint/2010/main" val="2221284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2.jpg"/><Relationship Id="rId7"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slide" Target="slide8.xml"/><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image" Target="../media/image7.jpg"/></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jp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2.jpg"/><Relationship Id="rId7" Type="http://schemas.openxmlformats.org/officeDocument/2006/relationships/slide" Target="slide9.xm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image" Target="../media/image7.jpg"/></Relationships>
</file>

<file path=ppt/slides/_rels/slide3.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image" Target="../media/image2.jpg"/><Relationship Id="rId7"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jpg"/><Relationship Id="rId10" Type="http://schemas.openxmlformats.org/officeDocument/2006/relationships/image" Target="../media/image7.jpg"/><Relationship Id="rId4" Type="http://schemas.openxmlformats.org/officeDocument/2006/relationships/slide" Target="slide10.xml"/><Relationship Id="rId9" Type="http://schemas.openxmlformats.org/officeDocument/2006/relationships/image" Target="../media/image6.jpg"/></Relationships>
</file>

<file path=ppt/slides/_rels/slide4.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 Id="rId9" Type="http://schemas.openxmlformats.org/officeDocument/2006/relationships/image" Target="../media/image7.jpg"/></Relationships>
</file>

<file path=ppt/slides/_rels/slide5.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2.jpg"/><Relationship Id="rId7"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slide" Target="slide12.xml"/><Relationship Id="rId4" Type="http://schemas.openxmlformats.org/officeDocument/2006/relationships/image" Target="../media/image3.jpg"/><Relationship Id="rId9" Type="http://schemas.openxmlformats.org/officeDocument/2006/relationships/image" Target="../media/image7.jpg"/></Relationships>
</file>

<file path=ppt/slides/_rels/slide6.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jp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C0853FA3-8953-2AC5-DEBB-A183A8BB81FC}"/>
              </a:ext>
            </a:extLst>
          </p:cNvPr>
          <p:cNvPicPr>
            <a:picLocks noGrp="1" noChangeAspect="1"/>
          </p:cNvPicPr>
          <p:nvPr>
            <p:ph type="pic" sz="quarter" idx="10"/>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l="21248" r="21248"/>
          <a:stretch>
            <a:fillRect/>
          </a:stretch>
        </p:blipFill>
        <p:spPr>
          <a:xfrm>
            <a:off x="13883247" y="1508760"/>
            <a:ext cx="2743200" cy="3840480"/>
          </a:xfrm>
        </p:spPr>
      </p:pic>
      <p:pic>
        <p:nvPicPr>
          <p:cNvPr id="22" name="Picture Placeholder 21">
            <a:extLst>
              <a:ext uri="{FF2B5EF4-FFF2-40B4-BE49-F238E27FC236}">
                <a16:creationId xmlns:a16="http://schemas.microsoft.com/office/drawing/2014/main" id="{9DD59849-D5CF-1FB2-A314-37F9C137E697}"/>
              </a:ext>
            </a:extLst>
          </p:cNvPr>
          <p:cNvPicPr>
            <a:picLocks noGrp="1" noChangeAspect="1"/>
          </p:cNvPicPr>
          <p:nvPr>
            <p:ph type="pic" sz="quarter" idx="11"/>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l="26189" r="26189"/>
          <a:stretch>
            <a:fillRect/>
          </a:stretch>
        </p:blipFill>
        <p:spPr>
          <a:xfrm>
            <a:off x="19864657" y="1508760"/>
            <a:ext cx="2743200" cy="3840480"/>
          </a:xfrm>
        </p:spPr>
      </p:pic>
      <p:pic>
        <p:nvPicPr>
          <p:cNvPr id="16" name="Picture Placeholder 15">
            <a:extLst>
              <a:ext uri="{FF2B5EF4-FFF2-40B4-BE49-F238E27FC236}">
                <a16:creationId xmlns:a16="http://schemas.microsoft.com/office/drawing/2014/main" id="{989DB783-C99D-558B-BE58-28C523982286}"/>
              </a:ext>
            </a:extLst>
          </p:cNvPr>
          <p:cNvPicPr>
            <a:picLocks noGrp="1" noChangeAspect="1"/>
          </p:cNvPicPr>
          <p:nvPr>
            <p:ph type="pic" sz="quarter" idx="12"/>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t="3301" b="3301"/>
          <a:stretch>
            <a:fillRect/>
          </a:stretch>
        </p:blipFill>
        <p:spPr>
          <a:xfrm>
            <a:off x="10892542" y="1508760"/>
            <a:ext cx="2743200" cy="3840480"/>
          </a:xfrm>
        </p:spPr>
      </p:pic>
      <p:pic>
        <p:nvPicPr>
          <p:cNvPr id="20" name="Picture Placeholder 19">
            <a:extLst>
              <a:ext uri="{FF2B5EF4-FFF2-40B4-BE49-F238E27FC236}">
                <a16:creationId xmlns:a16="http://schemas.microsoft.com/office/drawing/2014/main" id="{1C29D5B6-E833-D2F1-F716-B8C288816E88}"/>
              </a:ext>
            </a:extLst>
          </p:cNvPr>
          <p:cNvPicPr>
            <a:picLocks noGrp="1" noChangeAspect="1"/>
          </p:cNvPicPr>
          <p:nvPr>
            <p:ph type="pic" sz="quarter" idx="13"/>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l="26189" r="26189"/>
          <a:stretch>
            <a:fillRect/>
          </a:stretch>
        </p:blipFill>
        <p:spPr>
          <a:xfrm>
            <a:off x="16873952" y="1508760"/>
            <a:ext cx="2743200" cy="3840480"/>
          </a:xfrm>
        </p:spPr>
      </p:pic>
      <p:pic>
        <p:nvPicPr>
          <p:cNvPr id="12" name="Picture Placeholder 11">
            <a:hlinkClick r:id="rId6" action="ppaction://hlinksldjump"/>
            <a:extLst>
              <a:ext uri="{FF2B5EF4-FFF2-40B4-BE49-F238E27FC236}">
                <a16:creationId xmlns:a16="http://schemas.microsoft.com/office/drawing/2014/main" id="{5BA97F51-EA24-6475-468E-DAF3CA457647}"/>
              </a:ext>
            </a:extLst>
          </p:cNvPr>
          <p:cNvPicPr>
            <a:picLocks noGrp="1" noChangeAspect="1"/>
          </p:cNvPicPr>
          <p:nvPr>
            <p:ph type="pic" sz="quarter" idx="14"/>
          </p:nvPr>
        </p:nvPicPr>
        <p:blipFill>
          <a:blip r:embed="rId7">
            <a:extLst>
              <a:ext uri="{28A0092B-C50C-407E-A947-70E740481C1C}">
                <a14:useLocalDpi xmlns:a14="http://schemas.microsoft.com/office/drawing/2010/main" val="0"/>
              </a:ext>
            </a:extLst>
          </a:blip>
          <a:srcRect l="26189" r="26189"/>
          <a:stretch>
            <a:fillRect/>
          </a:stretch>
        </p:blipFill>
        <p:spPr>
          <a:xfrm>
            <a:off x="4911132" y="1508760"/>
            <a:ext cx="2743200" cy="3840480"/>
          </a:xfrm>
        </p:spPr>
      </p:pic>
      <p:pic>
        <p:nvPicPr>
          <p:cNvPr id="14" name="Picture Placeholder 13">
            <a:extLst>
              <a:ext uri="{FF2B5EF4-FFF2-40B4-BE49-F238E27FC236}">
                <a16:creationId xmlns:a16="http://schemas.microsoft.com/office/drawing/2014/main" id="{52A08EE7-99E9-8B82-6185-E88BF1EEEAE0}"/>
              </a:ext>
            </a:extLst>
          </p:cNvPr>
          <p:cNvPicPr>
            <a:picLocks noGrp="1" noChangeAspect="1"/>
          </p:cNvPicPr>
          <p:nvPr>
            <p:ph type="pic" sz="quarter" idx="15"/>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rcRect l="8284" r="8284"/>
          <a:stretch>
            <a:fillRect/>
          </a:stretch>
        </p:blipFill>
        <p:spPr>
          <a:xfrm>
            <a:off x="7901837" y="1508760"/>
            <a:ext cx="2743200" cy="3840480"/>
          </a:xfrm>
        </p:spPr>
      </p:pic>
      <p:pic>
        <p:nvPicPr>
          <p:cNvPr id="24" name="Picture Placeholder 23">
            <a:extLst>
              <a:ext uri="{FF2B5EF4-FFF2-40B4-BE49-F238E27FC236}">
                <a16:creationId xmlns:a16="http://schemas.microsoft.com/office/drawing/2014/main" id="{493D500B-38E8-6DFD-0206-C6A2D7F57BBB}"/>
              </a:ext>
            </a:extLst>
          </p:cNvPr>
          <p:cNvPicPr>
            <a:picLocks noGrp="1" noChangeAspect="1"/>
          </p:cNvPicPr>
          <p:nvPr>
            <p:ph type="pic" sz="quarter" idx="16"/>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l="23203" r="23203"/>
          <a:stretch>
            <a:fillRect/>
          </a:stretch>
        </p:blipFill>
        <p:spPr>
          <a:xfrm>
            <a:off x="22855362" y="1508760"/>
            <a:ext cx="2743200" cy="3840480"/>
          </a:xfrm>
        </p:spPr>
      </p:pic>
      <p:sp>
        <p:nvSpPr>
          <p:cNvPr id="33" name="Oval 32">
            <a:extLst>
              <a:ext uri="{FF2B5EF4-FFF2-40B4-BE49-F238E27FC236}">
                <a16:creationId xmlns:a16="http://schemas.microsoft.com/office/drawing/2014/main" id="{9BD30F75-2EDF-6AEF-7D38-96162E537805}"/>
              </a:ext>
            </a:extLst>
          </p:cNvPr>
          <p:cNvSpPr/>
          <p:nvPr/>
        </p:nvSpPr>
        <p:spPr>
          <a:xfrm>
            <a:off x="-2197396" y="466769"/>
            <a:ext cx="16586791" cy="127590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6AB0A179-554F-4251-8CFF-3795360A579D}"/>
              </a:ext>
            </a:extLst>
          </p:cNvPr>
          <p:cNvSpPr/>
          <p:nvPr/>
        </p:nvSpPr>
        <p:spPr>
          <a:xfrm>
            <a:off x="-2197397" y="5083426"/>
            <a:ext cx="16586791" cy="127590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TextBox 34">
            <a:extLst>
              <a:ext uri="{FF2B5EF4-FFF2-40B4-BE49-F238E27FC236}">
                <a16:creationId xmlns:a16="http://schemas.microsoft.com/office/drawing/2014/main" id="{6FBF5588-EE88-0778-389C-1D95EBB431BA}"/>
              </a:ext>
            </a:extLst>
          </p:cNvPr>
          <p:cNvSpPr txBox="1"/>
          <p:nvPr/>
        </p:nvSpPr>
        <p:spPr>
          <a:xfrm>
            <a:off x="3873793" y="341433"/>
            <a:ext cx="4444410" cy="646331"/>
          </a:xfrm>
          <a:prstGeom prst="rect">
            <a:avLst/>
          </a:prstGeom>
          <a:noFill/>
        </p:spPr>
        <p:txBody>
          <a:bodyPr wrap="square" rtlCol="0">
            <a:spAutoFit/>
          </a:bodyPr>
          <a:lstStyle/>
          <a:p>
            <a:pPr algn="ctr"/>
            <a:r>
              <a:rPr lang="en-US" sz="3600" dirty="0">
                <a:solidFill>
                  <a:schemeClr val="tx1"/>
                </a:solidFill>
                <a:latin typeface="Gill Sans Ultra Bold" panose="020B0A02020104020203" pitchFamily="34" charset="0"/>
              </a:rPr>
              <a:t>Examples </a:t>
            </a:r>
            <a:endParaRPr lang="en-IN" sz="3600" dirty="0">
              <a:latin typeface="Gill Sans Ultra Bold" panose="020B0A02020104020203" pitchFamily="34" charset="0"/>
            </a:endParaRPr>
          </a:p>
        </p:txBody>
      </p:sp>
      <p:sp>
        <p:nvSpPr>
          <p:cNvPr id="36" name="TextBox 35">
            <a:extLst>
              <a:ext uri="{FF2B5EF4-FFF2-40B4-BE49-F238E27FC236}">
                <a16:creationId xmlns:a16="http://schemas.microsoft.com/office/drawing/2014/main" id="{9914BA27-49C1-556F-890C-D5959DE22E08}"/>
              </a:ext>
            </a:extLst>
          </p:cNvPr>
          <p:cNvSpPr txBox="1"/>
          <p:nvPr/>
        </p:nvSpPr>
        <p:spPr>
          <a:xfrm>
            <a:off x="4453377" y="5932967"/>
            <a:ext cx="3658710" cy="646331"/>
          </a:xfrm>
          <a:prstGeom prst="rect">
            <a:avLst/>
          </a:prstGeom>
          <a:noFill/>
        </p:spPr>
        <p:txBody>
          <a:bodyPr wrap="square" rtlCol="0">
            <a:spAutoFit/>
          </a:bodyPr>
          <a:lstStyle/>
          <a:p>
            <a:r>
              <a:rPr lang="en-US" sz="3600" dirty="0">
                <a:latin typeface="Gill Sans Ultra Bold" panose="020B0A02020104020203" pitchFamily="34" charset="0"/>
              </a:rPr>
              <a:t>Lionel Messi</a:t>
            </a:r>
            <a:endParaRPr lang="en-IN" sz="3600" dirty="0">
              <a:latin typeface="Gill Sans Ultra Bold" panose="020B0A02020104020203" pitchFamily="34" charset="0"/>
            </a:endParaRPr>
          </a:p>
        </p:txBody>
      </p:sp>
    </p:spTree>
    <p:extLst>
      <p:ext uri="{BB962C8B-B14F-4D97-AF65-F5344CB8AC3E}">
        <p14:creationId xmlns:p14="http://schemas.microsoft.com/office/powerpoint/2010/main" val="38912981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16D5A-FB4D-A47D-F236-3625E4C58196}"/>
            </a:ext>
          </a:extLst>
        </p:cNvPr>
        <p:cNvGrpSpPr/>
        <p:nvPr/>
      </p:nvGrpSpPr>
      <p:grpSpPr>
        <a:xfrm>
          <a:off x="0" y="0"/>
          <a:ext cx="0" cy="0"/>
          <a:chOff x="0" y="0"/>
          <a:chExt cx="0" cy="0"/>
        </a:xfrm>
      </p:grpSpPr>
      <p:pic>
        <p:nvPicPr>
          <p:cNvPr id="16" name="Picture Placeholder 15">
            <a:extLst>
              <a:ext uri="{FF2B5EF4-FFF2-40B4-BE49-F238E27FC236}">
                <a16:creationId xmlns:a16="http://schemas.microsoft.com/office/drawing/2014/main" id="{3D43BC6E-58D0-AAC4-5E08-2E143D2FA39B}"/>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3301" b="3301"/>
          <a:stretch>
            <a:fillRect/>
          </a:stretch>
        </p:blipFill>
        <p:spPr>
          <a:xfrm>
            <a:off x="329952" y="303028"/>
            <a:ext cx="4465674" cy="6251944"/>
          </a:xfrm>
        </p:spPr>
      </p:pic>
      <p:sp>
        <p:nvSpPr>
          <p:cNvPr id="2" name="Oval 1">
            <a:extLst>
              <a:ext uri="{FF2B5EF4-FFF2-40B4-BE49-F238E27FC236}">
                <a16:creationId xmlns:a16="http://schemas.microsoft.com/office/drawing/2014/main" id="{16C26F32-33EA-36FB-BDAC-A8F963C6BE64}"/>
              </a:ext>
            </a:extLst>
          </p:cNvPr>
          <p:cNvSpPr/>
          <p:nvPr/>
        </p:nvSpPr>
        <p:spPr>
          <a:xfrm>
            <a:off x="-2229689" y="-1829864"/>
            <a:ext cx="16586791" cy="127590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D5843C02-E149-FC4B-A392-6F70ED353628}"/>
              </a:ext>
            </a:extLst>
          </p:cNvPr>
          <p:cNvSpPr/>
          <p:nvPr/>
        </p:nvSpPr>
        <p:spPr>
          <a:xfrm>
            <a:off x="-2197396" y="7677770"/>
            <a:ext cx="16586791" cy="127590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4BB93362-202A-5199-86B6-618086EC8FB7}"/>
              </a:ext>
            </a:extLst>
          </p:cNvPr>
          <p:cNvSpPr txBox="1"/>
          <p:nvPr/>
        </p:nvSpPr>
        <p:spPr>
          <a:xfrm>
            <a:off x="3841500" y="-1955200"/>
            <a:ext cx="4444410" cy="646331"/>
          </a:xfrm>
          <a:prstGeom prst="rect">
            <a:avLst/>
          </a:prstGeom>
          <a:noFill/>
        </p:spPr>
        <p:txBody>
          <a:bodyPr wrap="square" rtlCol="0">
            <a:spAutoFit/>
          </a:bodyPr>
          <a:lstStyle/>
          <a:p>
            <a:pPr algn="ctr"/>
            <a:r>
              <a:rPr lang="en-US" sz="3600" dirty="0">
                <a:solidFill>
                  <a:schemeClr val="tx1"/>
                </a:solidFill>
                <a:latin typeface="Gill Sans Ultra Bold" panose="020B0A02020104020203" pitchFamily="34" charset="0"/>
              </a:rPr>
              <a:t>Examples </a:t>
            </a:r>
            <a:endParaRPr lang="en-IN" sz="3600" dirty="0">
              <a:latin typeface="Gill Sans Ultra Bold" panose="020B0A02020104020203" pitchFamily="34" charset="0"/>
            </a:endParaRPr>
          </a:p>
        </p:txBody>
      </p:sp>
      <p:sp>
        <p:nvSpPr>
          <p:cNvPr id="5" name="TextBox 4">
            <a:extLst>
              <a:ext uri="{FF2B5EF4-FFF2-40B4-BE49-F238E27FC236}">
                <a16:creationId xmlns:a16="http://schemas.microsoft.com/office/drawing/2014/main" id="{F0FCFAB2-2D6E-9598-C8F9-1FA2C6D78643}"/>
              </a:ext>
            </a:extLst>
          </p:cNvPr>
          <p:cNvSpPr txBox="1"/>
          <p:nvPr/>
        </p:nvSpPr>
        <p:spPr>
          <a:xfrm>
            <a:off x="4453378" y="8527311"/>
            <a:ext cx="3658710" cy="646331"/>
          </a:xfrm>
          <a:prstGeom prst="rect">
            <a:avLst/>
          </a:prstGeom>
          <a:noFill/>
        </p:spPr>
        <p:txBody>
          <a:bodyPr wrap="square" rtlCol="0">
            <a:spAutoFit/>
          </a:bodyPr>
          <a:lstStyle/>
          <a:p>
            <a:r>
              <a:rPr lang="en-US" sz="3600" dirty="0">
                <a:latin typeface="Gill Sans Ultra Bold" panose="020B0A02020104020203" pitchFamily="34" charset="0"/>
              </a:rPr>
              <a:t>Tom Cruise</a:t>
            </a:r>
            <a:endParaRPr lang="en-IN" sz="3600" dirty="0">
              <a:latin typeface="Gill Sans Ultra Bold" panose="020B0A02020104020203" pitchFamily="34" charset="0"/>
            </a:endParaRPr>
          </a:p>
        </p:txBody>
      </p:sp>
      <p:sp>
        <p:nvSpPr>
          <p:cNvPr id="26" name="TextBox 25">
            <a:extLst>
              <a:ext uri="{FF2B5EF4-FFF2-40B4-BE49-F238E27FC236}">
                <a16:creationId xmlns:a16="http://schemas.microsoft.com/office/drawing/2014/main" id="{7D0C8882-1184-C30D-B361-DB3620107160}"/>
              </a:ext>
            </a:extLst>
          </p:cNvPr>
          <p:cNvSpPr txBox="1"/>
          <p:nvPr/>
        </p:nvSpPr>
        <p:spPr>
          <a:xfrm>
            <a:off x="5213101" y="1228593"/>
            <a:ext cx="6145618" cy="4247317"/>
          </a:xfrm>
          <a:prstGeom prst="rect">
            <a:avLst/>
          </a:prstGeom>
          <a:noFill/>
        </p:spPr>
        <p:txBody>
          <a:bodyPr wrap="square" rtlCol="0">
            <a:spAutoFit/>
          </a:bodyPr>
          <a:lstStyle/>
          <a:p>
            <a:r>
              <a:rPr lang="en-US" dirty="0">
                <a:latin typeface="Gill Sans Ultra Bold" panose="020B0A02020104020203" pitchFamily="34" charset="0"/>
              </a:rPr>
              <a:t>Who he is:</a:t>
            </a:r>
          </a:p>
          <a:p>
            <a:r>
              <a:rPr lang="en-US" dirty="0">
                <a:latin typeface="Gill Sans Ultra Bold" panose="020B0A02020104020203" pitchFamily="34" charset="0"/>
              </a:rPr>
              <a:t>A famous Hollywood actor known for his roles in action films like Mission Impossible, often performing his own stunts.</a:t>
            </a:r>
          </a:p>
          <a:p>
            <a:endParaRPr lang="en-US" dirty="0">
              <a:latin typeface="Gill Sans Ultra Bold" panose="020B0A02020104020203" pitchFamily="34" charset="0"/>
            </a:endParaRPr>
          </a:p>
          <a:p>
            <a:r>
              <a:rPr lang="en-US" dirty="0">
                <a:latin typeface="Gill Sans Ultra Bold" panose="020B0A02020104020203" pitchFamily="34" charset="0"/>
              </a:rPr>
              <a:t>Why he’s an example:</a:t>
            </a:r>
          </a:p>
          <a:p>
            <a:r>
              <a:rPr lang="en-US" i="1" dirty="0">
                <a:latin typeface="Gill Sans Ultra Bold" panose="020B0A02020104020203" pitchFamily="34" charset="0"/>
              </a:rPr>
              <a:t> Tom learns acting by using his body to action based scenes. He didn’t need words; his movements and gestures are his way of expressing emotions.</a:t>
            </a:r>
          </a:p>
          <a:p>
            <a:endParaRPr lang="en-US" i="1" dirty="0">
              <a:latin typeface="Gill Sans Ultra Bold" panose="020B0A02020104020203" pitchFamily="34" charset="0"/>
            </a:endParaRPr>
          </a:p>
          <a:p>
            <a:r>
              <a:rPr lang="en-US" i="1" dirty="0">
                <a:latin typeface="Gill Sans Ultra Bold" panose="020B0A02020104020203" pitchFamily="34" charset="0"/>
              </a:rPr>
              <a:t>Tom Cruise connects with his audience not just though dialogue, but through intense physical action.</a:t>
            </a:r>
          </a:p>
        </p:txBody>
      </p:sp>
      <p:pic>
        <p:nvPicPr>
          <p:cNvPr id="31" name="Graphic 30" descr="Line arrow: Straight with solid fill">
            <a:hlinkClick r:id="rId3" action="ppaction://hlinksldjump"/>
            <a:extLst>
              <a:ext uri="{FF2B5EF4-FFF2-40B4-BE49-F238E27FC236}">
                <a16:creationId xmlns:a16="http://schemas.microsoft.com/office/drawing/2014/main" id="{2F5D887B-A55A-906E-A511-9D9C2F5FB35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81599" y="314193"/>
            <a:ext cx="914400" cy="914400"/>
          </a:xfrm>
          <a:prstGeom prst="rect">
            <a:avLst/>
          </a:prstGeom>
        </p:spPr>
      </p:pic>
    </p:spTree>
    <p:extLst>
      <p:ext uri="{BB962C8B-B14F-4D97-AF65-F5344CB8AC3E}">
        <p14:creationId xmlns:p14="http://schemas.microsoft.com/office/powerpoint/2010/main" val="25305433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D5A31-7444-67D3-6D5A-9D5725DE9004}"/>
            </a:ext>
          </a:extLst>
        </p:cNvPr>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F11F0E51-1FEB-E815-B649-E8876F0B890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1248" r="21248"/>
          <a:stretch>
            <a:fillRect/>
          </a:stretch>
        </p:blipFill>
        <p:spPr>
          <a:xfrm>
            <a:off x="399795" y="389372"/>
            <a:ext cx="4342326" cy="6079256"/>
          </a:xfrm>
        </p:spPr>
      </p:pic>
      <p:sp>
        <p:nvSpPr>
          <p:cNvPr id="2" name="Oval 1">
            <a:extLst>
              <a:ext uri="{FF2B5EF4-FFF2-40B4-BE49-F238E27FC236}">
                <a16:creationId xmlns:a16="http://schemas.microsoft.com/office/drawing/2014/main" id="{17DD7101-356E-6A4C-13C7-D5D96A340218}"/>
              </a:ext>
            </a:extLst>
          </p:cNvPr>
          <p:cNvSpPr/>
          <p:nvPr/>
        </p:nvSpPr>
        <p:spPr>
          <a:xfrm>
            <a:off x="-2197396" y="-2351858"/>
            <a:ext cx="16586791" cy="127590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D44A9D8E-59B1-3820-F8C7-5ADC4913A17C}"/>
              </a:ext>
            </a:extLst>
          </p:cNvPr>
          <p:cNvSpPr/>
          <p:nvPr/>
        </p:nvSpPr>
        <p:spPr>
          <a:xfrm>
            <a:off x="-1984746" y="8443314"/>
            <a:ext cx="16586791" cy="127590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2024F46C-CF88-B721-02A2-C2CF7D9742E3}"/>
              </a:ext>
            </a:extLst>
          </p:cNvPr>
          <p:cNvSpPr txBox="1"/>
          <p:nvPr/>
        </p:nvSpPr>
        <p:spPr>
          <a:xfrm>
            <a:off x="3873793" y="-2477194"/>
            <a:ext cx="4444410" cy="646331"/>
          </a:xfrm>
          <a:prstGeom prst="rect">
            <a:avLst/>
          </a:prstGeom>
          <a:noFill/>
        </p:spPr>
        <p:txBody>
          <a:bodyPr wrap="square" rtlCol="0">
            <a:spAutoFit/>
          </a:bodyPr>
          <a:lstStyle/>
          <a:p>
            <a:pPr algn="ctr"/>
            <a:r>
              <a:rPr lang="en-US" sz="3600" dirty="0">
                <a:solidFill>
                  <a:schemeClr val="tx1"/>
                </a:solidFill>
                <a:latin typeface="Gill Sans Ultra Bold" panose="020B0A02020104020203" pitchFamily="34" charset="0"/>
              </a:rPr>
              <a:t>Examples </a:t>
            </a:r>
            <a:endParaRPr lang="en-IN" sz="3600" dirty="0">
              <a:latin typeface="Gill Sans Ultra Bold" panose="020B0A02020104020203" pitchFamily="34" charset="0"/>
            </a:endParaRPr>
          </a:p>
        </p:txBody>
      </p:sp>
      <p:sp>
        <p:nvSpPr>
          <p:cNvPr id="5" name="TextBox 4">
            <a:extLst>
              <a:ext uri="{FF2B5EF4-FFF2-40B4-BE49-F238E27FC236}">
                <a16:creationId xmlns:a16="http://schemas.microsoft.com/office/drawing/2014/main" id="{8EB3A153-E25F-95B2-9045-BCE9066B4D42}"/>
              </a:ext>
            </a:extLst>
          </p:cNvPr>
          <p:cNvSpPr txBox="1"/>
          <p:nvPr/>
        </p:nvSpPr>
        <p:spPr>
          <a:xfrm>
            <a:off x="3806697" y="9230124"/>
            <a:ext cx="5371107" cy="646331"/>
          </a:xfrm>
          <a:prstGeom prst="rect">
            <a:avLst/>
          </a:prstGeom>
          <a:noFill/>
        </p:spPr>
        <p:txBody>
          <a:bodyPr wrap="square" rtlCol="0">
            <a:spAutoFit/>
          </a:bodyPr>
          <a:lstStyle/>
          <a:p>
            <a:r>
              <a:rPr lang="en-US" sz="3600" dirty="0">
                <a:latin typeface="Gill Sans Ultra Bold" panose="020B0A02020104020203" pitchFamily="34" charset="0"/>
              </a:rPr>
              <a:t>Sangay </a:t>
            </a:r>
            <a:r>
              <a:rPr lang="en-US" sz="3600" dirty="0" err="1">
                <a:latin typeface="Gill Sans Ultra Bold" panose="020B0A02020104020203" pitchFamily="34" charset="0"/>
              </a:rPr>
              <a:t>Tsheltrim</a:t>
            </a:r>
            <a:endParaRPr lang="en-IN" sz="3600" dirty="0">
              <a:latin typeface="Gill Sans Ultra Bold" panose="020B0A02020104020203" pitchFamily="34" charset="0"/>
            </a:endParaRPr>
          </a:p>
        </p:txBody>
      </p:sp>
      <p:sp>
        <p:nvSpPr>
          <p:cNvPr id="25" name="TextBox 24">
            <a:extLst>
              <a:ext uri="{FF2B5EF4-FFF2-40B4-BE49-F238E27FC236}">
                <a16:creationId xmlns:a16="http://schemas.microsoft.com/office/drawing/2014/main" id="{55A7C499-8B44-87C7-09F0-1D886422F54D}"/>
              </a:ext>
            </a:extLst>
          </p:cNvPr>
          <p:cNvSpPr txBox="1"/>
          <p:nvPr/>
        </p:nvSpPr>
        <p:spPr>
          <a:xfrm>
            <a:off x="5485689" y="1497608"/>
            <a:ext cx="5483556" cy="5078313"/>
          </a:xfrm>
          <a:prstGeom prst="rect">
            <a:avLst/>
          </a:prstGeom>
          <a:noFill/>
        </p:spPr>
        <p:txBody>
          <a:bodyPr wrap="square" rtlCol="0">
            <a:spAutoFit/>
          </a:bodyPr>
          <a:lstStyle/>
          <a:p>
            <a:r>
              <a:rPr lang="en-US" dirty="0">
                <a:latin typeface="Gill Sans Ultra Bold" panose="020B0A02020104020203" pitchFamily="34" charset="0"/>
              </a:rPr>
              <a:t>Who he is:</a:t>
            </a:r>
          </a:p>
          <a:p>
            <a:r>
              <a:rPr lang="en-US" dirty="0">
                <a:latin typeface="Gill Sans Ultra Bold" panose="020B0A02020104020203" pitchFamily="34" charset="0"/>
              </a:rPr>
              <a:t>A well-known Bhutanese actor and retired army captain, recognized for his powerful roles in Bollywood films like Radhe and Jawan.</a:t>
            </a:r>
          </a:p>
          <a:p>
            <a:endParaRPr lang="en-US" dirty="0">
              <a:latin typeface="Gill Sans Ultra Bold" panose="020B0A02020104020203" pitchFamily="34" charset="0"/>
            </a:endParaRPr>
          </a:p>
          <a:p>
            <a:r>
              <a:rPr lang="en-US" dirty="0">
                <a:latin typeface="Gill Sans Ultra Bold" panose="020B0A02020104020203" pitchFamily="34" charset="0"/>
              </a:rPr>
              <a:t>Why he’s an example:</a:t>
            </a:r>
          </a:p>
          <a:p>
            <a:r>
              <a:rPr lang="en-US" dirty="0">
                <a:latin typeface="Gill Sans Ultra Bold" panose="020B0A02020104020203" pitchFamily="34" charset="0"/>
              </a:rPr>
              <a:t>Sangay learns acting by performing. He uses his body to express emotions and create characters, improving through practice and real performances.</a:t>
            </a:r>
          </a:p>
          <a:p>
            <a:endParaRPr lang="en-US" dirty="0">
              <a:latin typeface="Gill Sans Ultra Bold" panose="020B0A02020104020203" pitchFamily="34" charset="0"/>
            </a:endParaRPr>
          </a:p>
          <a:p>
            <a:endParaRPr lang="en-US" dirty="0">
              <a:latin typeface="Gill Sans Ultra Bold" panose="020B0A02020104020203" pitchFamily="34" charset="0"/>
            </a:endParaRPr>
          </a:p>
          <a:p>
            <a:r>
              <a:rPr lang="en-US" i="1" dirty="0">
                <a:latin typeface="Gill Sans Ultra Bold" panose="020B0A02020104020203" pitchFamily="34" charset="0"/>
              </a:rPr>
              <a:t>Sangay </a:t>
            </a:r>
            <a:r>
              <a:rPr lang="en-US" i="1" dirty="0" err="1">
                <a:latin typeface="Gill Sans Ultra Bold" panose="020B0A02020104020203" pitchFamily="34" charset="0"/>
              </a:rPr>
              <a:t>Tsheltrim</a:t>
            </a:r>
            <a:r>
              <a:rPr lang="en-US" i="1" dirty="0">
                <a:latin typeface="Gill Sans Ultra Bold" panose="020B0A02020104020203" pitchFamily="34" charset="0"/>
              </a:rPr>
              <a:t> shows how physical intelligence can thrive in both real life and cinema.</a:t>
            </a:r>
          </a:p>
          <a:p>
            <a:endParaRPr lang="en-IN" dirty="0">
              <a:latin typeface="Gill Sans Ultra Bold" panose="020B0A02020104020203" pitchFamily="34" charset="0"/>
            </a:endParaRPr>
          </a:p>
        </p:txBody>
      </p:sp>
      <p:pic>
        <p:nvPicPr>
          <p:cNvPr id="26" name="Graphic 25" descr="Line arrow: Straight with solid fill">
            <a:hlinkClick r:id="rId3" action="ppaction://hlinksldjump"/>
            <a:extLst>
              <a:ext uri="{FF2B5EF4-FFF2-40B4-BE49-F238E27FC236}">
                <a16:creationId xmlns:a16="http://schemas.microsoft.com/office/drawing/2014/main" id="{F16C7595-17F2-B3C6-2A26-EE52CB4DE4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81599" y="314193"/>
            <a:ext cx="914400" cy="914400"/>
          </a:xfrm>
          <a:prstGeom prst="rect">
            <a:avLst/>
          </a:prstGeom>
        </p:spPr>
      </p:pic>
    </p:spTree>
    <p:extLst>
      <p:ext uri="{BB962C8B-B14F-4D97-AF65-F5344CB8AC3E}">
        <p14:creationId xmlns:p14="http://schemas.microsoft.com/office/powerpoint/2010/main" val="13358630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BCD3D-84FF-222E-E77C-226B2580A0CA}"/>
            </a:ext>
          </a:extLst>
        </p:cNvPr>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id="{B747472B-AB5D-8EEA-39A0-BCA24AAC265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6189" r="26189"/>
          <a:stretch>
            <a:fillRect/>
          </a:stretch>
        </p:blipFill>
        <p:spPr>
          <a:xfrm>
            <a:off x="453465" y="401101"/>
            <a:ext cx="4325569" cy="6055797"/>
          </a:xfrm>
        </p:spPr>
      </p:pic>
      <p:sp>
        <p:nvSpPr>
          <p:cNvPr id="2" name="Oval 1">
            <a:extLst>
              <a:ext uri="{FF2B5EF4-FFF2-40B4-BE49-F238E27FC236}">
                <a16:creationId xmlns:a16="http://schemas.microsoft.com/office/drawing/2014/main" id="{B88F3E43-06B8-53F1-8A3E-951E4499A2AA}"/>
              </a:ext>
            </a:extLst>
          </p:cNvPr>
          <p:cNvSpPr/>
          <p:nvPr/>
        </p:nvSpPr>
        <p:spPr>
          <a:xfrm>
            <a:off x="-2525200" y="-1810605"/>
            <a:ext cx="16586791" cy="127590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6367CDAD-25C5-9342-D0EA-1838DD45E34D}"/>
              </a:ext>
            </a:extLst>
          </p:cNvPr>
          <p:cNvSpPr/>
          <p:nvPr/>
        </p:nvSpPr>
        <p:spPr>
          <a:xfrm>
            <a:off x="-2197396" y="7392698"/>
            <a:ext cx="16586791" cy="127590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2DCEA7CC-0771-128A-1416-C1EF44011BF5}"/>
              </a:ext>
            </a:extLst>
          </p:cNvPr>
          <p:cNvSpPr txBox="1"/>
          <p:nvPr/>
        </p:nvSpPr>
        <p:spPr>
          <a:xfrm>
            <a:off x="3545989" y="-1935941"/>
            <a:ext cx="4444410" cy="646331"/>
          </a:xfrm>
          <a:prstGeom prst="rect">
            <a:avLst/>
          </a:prstGeom>
          <a:noFill/>
        </p:spPr>
        <p:txBody>
          <a:bodyPr wrap="square" rtlCol="0">
            <a:spAutoFit/>
          </a:bodyPr>
          <a:lstStyle/>
          <a:p>
            <a:pPr algn="ctr"/>
            <a:r>
              <a:rPr lang="en-US" sz="3600" dirty="0">
                <a:solidFill>
                  <a:schemeClr val="tx1"/>
                </a:solidFill>
                <a:latin typeface="Gill Sans Ultra Bold" panose="020B0A02020104020203" pitchFamily="34" charset="0"/>
              </a:rPr>
              <a:t>Examples </a:t>
            </a:r>
            <a:endParaRPr lang="en-IN" sz="3600" dirty="0">
              <a:latin typeface="Gill Sans Ultra Bold" panose="020B0A02020104020203" pitchFamily="34" charset="0"/>
            </a:endParaRPr>
          </a:p>
        </p:txBody>
      </p:sp>
      <p:sp>
        <p:nvSpPr>
          <p:cNvPr id="5" name="TextBox 4">
            <a:extLst>
              <a:ext uri="{FF2B5EF4-FFF2-40B4-BE49-F238E27FC236}">
                <a16:creationId xmlns:a16="http://schemas.microsoft.com/office/drawing/2014/main" id="{E1A9110A-C4B7-D29B-C883-FE011A2A8F33}"/>
              </a:ext>
            </a:extLst>
          </p:cNvPr>
          <p:cNvSpPr txBox="1"/>
          <p:nvPr/>
        </p:nvSpPr>
        <p:spPr>
          <a:xfrm>
            <a:off x="3529555" y="8054172"/>
            <a:ext cx="5562493" cy="646331"/>
          </a:xfrm>
          <a:prstGeom prst="rect">
            <a:avLst/>
          </a:prstGeom>
          <a:noFill/>
        </p:spPr>
        <p:txBody>
          <a:bodyPr wrap="square" rtlCol="0">
            <a:spAutoFit/>
          </a:bodyPr>
          <a:lstStyle/>
          <a:p>
            <a:r>
              <a:rPr lang="en-US" sz="3600" dirty="0">
                <a:latin typeface="Gill Sans Ultra Bold" panose="020B0A02020104020203" pitchFamily="34" charset="0"/>
              </a:rPr>
              <a:t>Dr. Lotay Tshering</a:t>
            </a:r>
            <a:endParaRPr lang="en-IN" sz="3600" dirty="0">
              <a:latin typeface="Gill Sans Ultra Bold" panose="020B0A02020104020203" pitchFamily="34" charset="0"/>
            </a:endParaRPr>
          </a:p>
        </p:txBody>
      </p:sp>
      <p:sp>
        <p:nvSpPr>
          <p:cNvPr id="25" name="TextBox 24">
            <a:extLst>
              <a:ext uri="{FF2B5EF4-FFF2-40B4-BE49-F238E27FC236}">
                <a16:creationId xmlns:a16="http://schemas.microsoft.com/office/drawing/2014/main" id="{7AFDB811-A4D2-2127-DC36-3850A6B36A10}"/>
              </a:ext>
            </a:extLst>
          </p:cNvPr>
          <p:cNvSpPr txBox="1"/>
          <p:nvPr/>
        </p:nvSpPr>
        <p:spPr>
          <a:xfrm>
            <a:off x="5210354" y="1673524"/>
            <a:ext cx="6217629" cy="4524315"/>
          </a:xfrm>
          <a:prstGeom prst="rect">
            <a:avLst/>
          </a:prstGeom>
          <a:noFill/>
        </p:spPr>
        <p:txBody>
          <a:bodyPr wrap="square" rtlCol="0">
            <a:spAutoFit/>
          </a:bodyPr>
          <a:lstStyle/>
          <a:p>
            <a:r>
              <a:rPr lang="en-US" dirty="0">
                <a:latin typeface="Gill Sans Ultra Bold" panose="020B0A02020104020203" pitchFamily="34" charset="0"/>
              </a:rPr>
              <a:t>Who he is:</a:t>
            </a:r>
          </a:p>
          <a:p>
            <a:r>
              <a:rPr lang="en-US" dirty="0">
                <a:latin typeface="Gill Sans Ultra Bold" panose="020B0A02020104020203" pitchFamily="34" charset="0"/>
              </a:rPr>
              <a:t>A well-known surgeon and politician who served as the Prime Minister from 2018 to 2023. Remarkably, he continued performing surgeries on weekends while leading the country.</a:t>
            </a:r>
          </a:p>
          <a:p>
            <a:endParaRPr lang="en-US" dirty="0">
              <a:latin typeface="Gill Sans Ultra Bold" panose="020B0A02020104020203" pitchFamily="34" charset="0"/>
            </a:endParaRPr>
          </a:p>
          <a:p>
            <a:r>
              <a:rPr lang="en-US" dirty="0">
                <a:latin typeface="Gill Sans Ultra Bold" panose="020B0A02020104020203" pitchFamily="34" charset="0"/>
              </a:rPr>
              <a:t>Why he’s an example:</a:t>
            </a:r>
          </a:p>
          <a:p>
            <a:r>
              <a:rPr lang="en-US" dirty="0">
                <a:latin typeface="Gill Sans Ultra Bold" panose="020B0A02020104020203" pitchFamily="34" charset="0"/>
              </a:rPr>
              <a:t>Dr. Lotay learns surgery by physically performing operations. His hands and body become skilled through practice and precision in the operating room.</a:t>
            </a:r>
          </a:p>
          <a:p>
            <a:endParaRPr lang="en-US" dirty="0">
              <a:latin typeface="Gill Sans Ultra Bold" panose="020B0A02020104020203" pitchFamily="34" charset="0"/>
            </a:endParaRPr>
          </a:p>
          <a:p>
            <a:r>
              <a:rPr lang="en-US" dirty="0">
                <a:latin typeface="Gill Sans Ultra Bold" panose="020B0A02020104020203" pitchFamily="34" charset="0"/>
              </a:rPr>
              <a:t>Dr. Lotay Tshering exemplifies how bodily-kinesthetic intelligence can be harnessed in both healing and governance</a:t>
            </a:r>
            <a:endParaRPr lang="en-IN" dirty="0">
              <a:latin typeface="Gill Sans Ultra Bold" panose="020B0A02020104020203" pitchFamily="34" charset="0"/>
            </a:endParaRPr>
          </a:p>
        </p:txBody>
      </p:sp>
      <p:pic>
        <p:nvPicPr>
          <p:cNvPr id="26" name="Graphic 25" descr="Line arrow: Straight with solid fill">
            <a:hlinkClick r:id="rId3" action="ppaction://hlinksldjump"/>
            <a:extLst>
              <a:ext uri="{FF2B5EF4-FFF2-40B4-BE49-F238E27FC236}">
                <a16:creationId xmlns:a16="http://schemas.microsoft.com/office/drawing/2014/main" id="{335D6299-B653-ADE7-53BC-88C74A3EB1E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81599" y="314193"/>
            <a:ext cx="914400" cy="914400"/>
          </a:xfrm>
          <a:prstGeom prst="rect">
            <a:avLst/>
          </a:prstGeom>
        </p:spPr>
      </p:pic>
    </p:spTree>
    <p:extLst>
      <p:ext uri="{BB962C8B-B14F-4D97-AF65-F5344CB8AC3E}">
        <p14:creationId xmlns:p14="http://schemas.microsoft.com/office/powerpoint/2010/main" val="27856896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5EC9B-A07F-563E-090C-F765771CA371}"/>
            </a:ext>
          </a:extLst>
        </p:cNvPr>
        <p:cNvGrpSpPr/>
        <p:nvPr/>
      </p:nvGrpSpPr>
      <p:grpSpPr>
        <a:xfrm>
          <a:off x="0" y="0"/>
          <a:ext cx="0" cy="0"/>
          <a:chOff x="0" y="0"/>
          <a:chExt cx="0" cy="0"/>
        </a:xfrm>
      </p:grpSpPr>
      <p:pic>
        <p:nvPicPr>
          <p:cNvPr id="24" name="Picture Placeholder 23">
            <a:extLst>
              <a:ext uri="{FF2B5EF4-FFF2-40B4-BE49-F238E27FC236}">
                <a16:creationId xmlns:a16="http://schemas.microsoft.com/office/drawing/2014/main" id="{32AD8F99-529A-232B-29A2-8D7CEF260567}"/>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l="46406"/>
          <a:stretch/>
        </p:blipFill>
        <p:spPr>
          <a:xfrm>
            <a:off x="356384" y="260683"/>
            <a:ext cx="4526167" cy="6336633"/>
          </a:xfrm>
        </p:spPr>
      </p:pic>
      <p:sp>
        <p:nvSpPr>
          <p:cNvPr id="2" name="Oval 1">
            <a:extLst>
              <a:ext uri="{FF2B5EF4-FFF2-40B4-BE49-F238E27FC236}">
                <a16:creationId xmlns:a16="http://schemas.microsoft.com/office/drawing/2014/main" id="{DBAB59CE-5849-727D-6F1A-F2F6827C4B60}"/>
              </a:ext>
            </a:extLst>
          </p:cNvPr>
          <p:cNvSpPr/>
          <p:nvPr/>
        </p:nvSpPr>
        <p:spPr>
          <a:xfrm>
            <a:off x="-2473441" y="-1985741"/>
            <a:ext cx="16586791" cy="127590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3F489ED9-1D77-FCBE-8B67-190BBDEEEC27}"/>
              </a:ext>
            </a:extLst>
          </p:cNvPr>
          <p:cNvSpPr/>
          <p:nvPr/>
        </p:nvSpPr>
        <p:spPr>
          <a:xfrm>
            <a:off x="-2010664" y="7567834"/>
            <a:ext cx="16586791" cy="127590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006A7242-89B4-4614-4FAC-3B684A9CFBEE}"/>
              </a:ext>
            </a:extLst>
          </p:cNvPr>
          <p:cNvSpPr txBox="1"/>
          <p:nvPr/>
        </p:nvSpPr>
        <p:spPr>
          <a:xfrm>
            <a:off x="3597748" y="-2111077"/>
            <a:ext cx="4444410" cy="646331"/>
          </a:xfrm>
          <a:prstGeom prst="rect">
            <a:avLst/>
          </a:prstGeom>
          <a:noFill/>
        </p:spPr>
        <p:txBody>
          <a:bodyPr wrap="square" rtlCol="0">
            <a:spAutoFit/>
          </a:bodyPr>
          <a:lstStyle/>
          <a:p>
            <a:pPr algn="ctr"/>
            <a:r>
              <a:rPr lang="en-US" sz="3600" dirty="0">
                <a:solidFill>
                  <a:schemeClr val="tx1"/>
                </a:solidFill>
                <a:latin typeface="Gill Sans Ultra Bold" panose="020B0A02020104020203" pitchFamily="34" charset="0"/>
              </a:rPr>
              <a:t>Examples </a:t>
            </a:r>
            <a:endParaRPr lang="en-IN" sz="3600" dirty="0">
              <a:latin typeface="Gill Sans Ultra Bold" panose="020B0A02020104020203" pitchFamily="34" charset="0"/>
            </a:endParaRPr>
          </a:p>
        </p:txBody>
      </p:sp>
      <p:sp>
        <p:nvSpPr>
          <p:cNvPr id="5" name="TextBox 4">
            <a:extLst>
              <a:ext uri="{FF2B5EF4-FFF2-40B4-BE49-F238E27FC236}">
                <a16:creationId xmlns:a16="http://schemas.microsoft.com/office/drawing/2014/main" id="{FAFF21EB-EEDA-CBA9-54BC-0F32B7CF6C1E}"/>
              </a:ext>
            </a:extLst>
          </p:cNvPr>
          <p:cNvSpPr txBox="1"/>
          <p:nvPr/>
        </p:nvSpPr>
        <p:spPr>
          <a:xfrm>
            <a:off x="3635056" y="8354644"/>
            <a:ext cx="5668818" cy="646331"/>
          </a:xfrm>
          <a:prstGeom prst="rect">
            <a:avLst/>
          </a:prstGeom>
          <a:noFill/>
        </p:spPr>
        <p:txBody>
          <a:bodyPr wrap="square" rtlCol="0">
            <a:spAutoFit/>
          </a:bodyPr>
          <a:lstStyle/>
          <a:p>
            <a:r>
              <a:rPr lang="en-US" sz="3600" dirty="0">
                <a:latin typeface="Gill Sans Ultra Bold" panose="020B0A02020104020203" pitchFamily="34" charset="0"/>
              </a:rPr>
              <a:t>Thomas Edison</a:t>
            </a:r>
            <a:endParaRPr lang="en-IN" sz="3600" dirty="0">
              <a:latin typeface="Gill Sans Ultra Bold" panose="020B0A02020104020203" pitchFamily="34" charset="0"/>
            </a:endParaRPr>
          </a:p>
        </p:txBody>
      </p:sp>
      <p:sp>
        <p:nvSpPr>
          <p:cNvPr id="25" name="TextBox 24">
            <a:extLst>
              <a:ext uri="{FF2B5EF4-FFF2-40B4-BE49-F238E27FC236}">
                <a16:creationId xmlns:a16="http://schemas.microsoft.com/office/drawing/2014/main" id="{5F1942C3-2B01-44BA-6C9C-88262089FF9F}"/>
              </a:ext>
            </a:extLst>
          </p:cNvPr>
          <p:cNvSpPr txBox="1"/>
          <p:nvPr/>
        </p:nvSpPr>
        <p:spPr>
          <a:xfrm>
            <a:off x="5624423" y="1915064"/>
            <a:ext cx="5917720" cy="4247317"/>
          </a:xfrm>
          <a:prstGeom prst="rect">
            <a:avLst/>
          </a:prstGeom>
          <a:noFill/>
        </p:spPr>
        <p:txBody>
          <a:bodyPr wrap="square" rtlCol="0">
            <a:spAutoFit/>
          </a:bodyPr>
          <a:lstStyle/>
          <a:p>
            <a:r>
              <a:rPr lang="en-US" dirty="0">
                <a:latin typeface="Gill Sans Ultra Bold" panose="020B0A02020104020203" pitchFamily="34" charset="0"/>
              </a:rPr>
              <a:t>Who he is:</a:t>
            </a:r>
          </a:p>
          <a:p>
            <a:r>
              <a:rPr lang="en-US" dirty="0">
                <a:latin typeface="Gill Sans Ultra Bold" panose="020B0A02020104020203" pitchFamily="34" charset="0"/>
              </a:rPr>
              <a:t>A legendary American inventor best known for creating the electric bulb, phonography, and motion picture camera.</a:t>
            </a:r>
          </a:p>
          <a:p>
            <a:endParaRPr lang="en-US" dirty="0">
              <a:latin typeface="Gill Sans Ultra Bold" panose="020B0A02020104020203" pitchFamily="34" charset="0"/>
            </a:endParaRPr>
          </a:p>
          <a:p>
            <a:r>
              <a:rPr lang="en-US" dirty="0">
                <a:latin typeface="Gill Sans Ultra Bold" panose="020B0A02020104020203" pitchFamily="34" charset="0"/>
              </a:rPr>
              <a:t>Why he’s an example:</a:t>
            </a:r>
          </a:p>
          <a:p>
            <a:r>
              <a:rPr lang="en-US" dirty="0">
                <a:latin typeface="Gill Sans Ultra Bold" panose="020B0A02020104020203" pitchFamily="34" charset="0"/>
              </a:rPr>
              <a:t>Edison learned by experimenting with his hands. He created and tested inventions by physically building and working with materials.</a:t>
            </a:r>
          </a:p>
          <a:p>
            <a:endParaRPr lang="en-US" dirty="0">
              <a:latin typeface="Gill Sans Ultra Bold" panose="020B0A02020104020203" pitchFamily="34" charset="0"/>
            </a:endParaRPr>
          </a:p>
          <a:p>
            <a:r>
              <a:rPr lang="en-US" i="1" dirty="0">
                <a:latin typeface="Gill Sans Ultra Bold" panose="020B0A02020104020203" pitchFamily="34" charset="0"/>
              </a:rPr>
              <a:t>Edison’s success shows that innovation often starts with action-learning by doing, not just reading.</a:t>
            </a:r>
            <a:endParaRPr lang="en-IN" i="1" dirty="0">
              <a:latin typeface="Gill Sans Ultra Bold" panose="020B0A02020104020203" pitchFamily="34" charset="0"/>
            </a:endParaRPr>
          </a:p>
        </p:txBody>
      </p:sp>
    </p:spTree>
    <p:extLst>
      <p:ext uri="{BB962C8B-B14F-4D97-AF65-F5344CB8AC3E}">
        <p14:creationId xmlns:p14="http://schemas.microsoft.com/office/powerpoint/2010/main" val="36744910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3165C-9531-91B2-3BFB-BCF1828B1FB6}"/>
            </a:ext>
          </a:extLst>
        </p:cNvPr>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01869A8C-CBE2-FCE8-DA14-6A71BB4FC95E}"/>
              </a:ext>
            </a:extLst>
          </p:cNvPr>
          <p:cNvPicPr>
            <a:picLocks noGrp="1" noChangeAspect="1"/>
          </p:cNvPicPr>
          <p:nvPr>
            <p:ph type="pic" sz="quarter" idx="10"/>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l="21248" r="21248"/>
          <a:stretch>
            <a:fillRect/>
          </a:stretch>
        </p:blipFill>
        <p:spPr>
          <a:xfrm>
            <a:off x="10917479" y="1508760"/>
            <a:ext cx="2743200" cy="3840480"/>
          </a:xfrm>
        </p:spPr>
      </p:pic>
      <p:pic>
        <p:nvPicPr>
          <p:cNvPr id="22" name="Picture Placeholder 21">
            <a:extLst>
              <a:ext uri="{FF2B5EF4-FFF2-40B4-BE49-F238E27FC236}">
                <a16:creationId xmlns:a16="http://schemas.microsoft.com/office/drawing/2014/main" id="{3E6F1A0D-BDD9-DC85-47CB-3674A7820228}"/>
              </a:ext>
            </a:extLst>
          </p:cNvPr>
          <p:cNvPicPr>
            <a:picLocks noGrp="1" noChangeAspect="1"/>
          </p:cNvPicPr>
          <p:nvPr>
            <p:ph type="pic" sz="quarter" idx="11"/>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l="26189" r="26189"/>
          <a:stretch>
            <a:fillRect/>
          </a:stretch>
        </p:blipFill>
        <p:spPr>
          <a:xfrm>
            <a:off x="16898889" y="1508760"/>
            <a:ext cx="2743200" cy="3840480"/>
          </a:xfrm>
        </p:spPr>
      </p:pic>
      <p:pic>
        <p:nvPicPr>
          <p:cNvPr id="16" name="Picture Placeholder 15">
            <a:extLst>
              <a:ext uri="{FF2B5EF4-FFF2-40B4-BE49-F238E27FC236}">
                <a16:creationId xmlns:a16="http://schemas.microsoft.com/office/drawing/2014/main" id="{BBB26DC9-CC09-4E8A-4D31-1BBDBBA95A22}"/>
              </a:ext>
            </a:extLst>
          </p:cNvPr>
          <p:cNvPicPr>
            <a:picLocks noGrp="1" noChangeAspect="1"/>
          </p:cNvPicPr>
          <p:nvPr>
            <p:ph type="pic" sz="quarter" idx="12"/>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t="3301" b="3301"/>
          <a:stretch>
            <a:fillRect/>
          </a:stretch>
        </p:blipFill>
        <p:spPr>
          <a:xfrm>
            <a:off x="7926774" y="1508760"/>
            <a:ext cx="2743200" cy="3840480"/>
          </a:xfrm>
        </p:spPr>
      </p:pic>
      <p:pic>
        <p:nvPicPr>
          <p:cNvPr id="20" name="Picture Placeholder 19">
            <a:extLst>
              <a:ext uri="{FF2B5EF4-FFF2-40B4-BE49-F238E27FC236}">
                <a16:creationId xmlns:a16="http://schemas.microsoft.com/office/drawing/2014/main" id="{303D0C03-85AD-1116-B851-9F231278DBA1}"/>
              </a:ext>
            </a:extLst>
          </p:cNvPr>
          <p:cNvPicPr>
            <a:picLocks noGrp="1" noChangeAspect="1"/>
          </p:cNvPicPr>
          <p:nvPr>
            <p:ph type="pic" sz="quarter" idx="13"/>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l="26189" r="26189"/>
          <a:stretch>
            <a:fillRect/>
          </a:stretch>
        </p:blipFill>
        <p:spPr>
          <a:xfrm>
            <a:off x="13908184" y="1508760"/>
            <a:ext cx="2743200" cy="3840480"/>
          </a:xfrm>
        </p:spPr>
      </p:pic>
      <p:pic>
        <p:nvPicPr>
          <p:cNvPr id="12" name="Picture Placeholder 11">
            <a:extLst>
              <a:ext uri="{FF2B5EF4-FFF2-40B4-BE49-F238E27FC236}">
                <a16:creationId xmlns:a16="http://schemas.microsoft.com/office/drawing/2014/main" id="{52AAA9B2-8CA6-61F8-10B3-F9B345BB65C3}"/>
              </a:ext>
            </a:extLst>
          </p:cNvPr>
          <p:cNvPicPr>
            <a:picLocks noGrp="1" noChangeAspect="1"/>
          </p:cNvPicPr>
          <p:nvPr>
            <p:ph type="pic" sz="quarter" idx="14"/>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l="26189" r="26189"/>
          <a:stretch>
            <a:fillRect/>
          </a:stretch>
        </p:blipFill>
        <p:spPr>
          <a:xfrm>
            <a:off x="1945364" y="1508760"/>
            <a:ext cx="2743200" cy="3840480"/>
          </a:xfrm>
        </p:spPr>
      </p:pic>
      <p:pic>
        <p:nvPicPr>
          <p:cNvPr id="14" name="Picture Placeholder 13">
            <a:hlinkClick r:id="rId7" action="ppaction://hlinksldjump"/>
            <a:extLst>
              <a:ext uri="{FF2B5EF4-FFF2-40B4-BE49-F238E27FC236}">
                <a16:creationId xmlns:a16="http://schemas.microsoft.com/office/drawing/2014/main" id="{7E46EC19-35A7-C690-D8F8-A63BD7964662}"/>
              </a:ext>
            </a:extLst>
          </p:cNvPr>
          <p:cNvPicPr>
            <a:picLocks noGrp="1" noChangeAspect="1"/>
          </p:cNvPicPr>
          <p:nvPr>
            <p:ph type="pic" sz="quarter" idx="15"/>
          </p:nvPr>
        </p:nvPicPr>
        <p:blipFill>
          <a:blip r:embed="rId8">
            <a:extLst>
              <a:ext uri="{28A0092B-C50C-407E-A947-70E740481C1C}">
                <a14:useLocalDpi xmlns:a14="http://schemas.microsoft.com/office/drawing/2010/main" val="0"/>
              </a:ext>
            </a:extLst>
          </a:blip>
          <a:srcRect l="8284" r="8284"/>
          <a:stretch>
            <a:fillRect/>
          </a:stretch>
        </p:blipFill>
        <p:spPr>
          <a:xfrm>
            <a:off x="4936069" y="1508760"/>
            <a:ext cx="2743200" cy="3840480"/>
          </a:xfrm>
        </p:spPr>
      </p:pic>
      <p:pic>
        <p:nvPicPr>
          <p:cNvPr id="24" name="Picture Placeholder 23">
            <a:extLst>
              <a:ext uri="{FF2B5EF4-FFF2-40B4-BE49-F238E27FC236}">
                <a16:creationId xmlns:a16="http://schemas.microsoft.com/office/drawing/2014/main" id="{469FAE91-05A3-A125-C399-4DF272242254}"/>
              </a:ext>
            </a:extLst>
          </p:cNvPr>
          <p:cNvPicPr>
            <a:picLocks noGrp="1" noChangeAspect="1"/>
          </p:cNvPicPr>
          <p:nvPr>
            <p:ph type="pic" sz="quarter" idx="16"/>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l="46884" r="-478"/>
          <a:stretch/>
        </p:blipFill>
        <p:spPr>
          <a:xfrm>
            <a:off x="19889594" y="1508760"/>
            <a:ext cx="2743200" cy="3840480"/>
          </a:xfrm>
        </p:spPr>
      </p:pic>
      <p:sp>
        <p:nvSpPr>
          <p:cNvPr id="2" name="Oval 1">
            <a:extLst>
              <a:ext uri="{FF2B5EF4-FFF2-40B4-BE49-F238E27FC236}">
                <a16:creationId xmlns:a16="http://schemas.microsoft.com/office/drawing/2014/main" id="{4E4B5481-9A63-57ED-4028-B78D705801C9}"/>
              </a:ext>
            </a:extLst>
          </p:cNvPr>
          <p:cNvSpPr/>
          <p:nvPr/>
        </p:nvSpPr>
        <p:spPr>
          <a:xfrm>
            <a:off x="-2197396" y="466769"/>
            <a:ext cx="16586791" cy="127590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13F971F0-5A75-3C57-5423-1BD37889E292}"/>
              </a:ext>
            </a:extLst>
          </p:cNvPr>
          <p:cNvSpPr/>
          <p:nvPr/>
        </p:nvSpPr>
        <p:spPr>
          <a:xfrm>
            <a:off x="-2197397" y="5083426"/>
            <a:ext cx="16586791" cy="127590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2D5E251C-CE67-CE15-2299-C5C3A629AFC2}"/>
              </a:ext>
            </a:extLst>
          </p:cNvPr>
          <p:cNvSpPr txBox="1"/>
          <p:nvPr/>
        </p:nvSpPr>
        <p:spPr>
          <a:xfrm>
            <a:off x="3873793" y="341433"/>
            <a:ext cx="4444410" cy="646331"/>
          </a:xfrm>
          <a:prstGeom prst="rect">
            <a:avLst/>
          </a:prstGeom>
          <a:noFill/>
        </p:spPr>
        <p:txBody>
          <a:bodyPr wrap="square" rtlCol="0">
            <a:spAutoFit/>
          </a:bodyPr>
          <a:lstStyle/>
          <a:p>
            <a:pPr algn="ctr"/>
            <a:r>
              <a:rPr lang="en-US" sz="3600" dirty="0">
                <a:solidFill>
                  <a:schemeClr val="tx1"/>
                </a:solidFill>
                <a:latin typeface="Gill Sans Ultra Bold" panose="020B0A02020104020203" pitchFamily="34" charset="0"/>
              </a:rPr>
              <a:t>Examples </a:t>
            </a:r>
            <a:endParaRPr lang="en-IN" sz="3600" dirty="0">
              <a:latin typeface="Gill Sans Ultra Bold" panose="020B0A02020104020203" pitchFamily="34" charset="0"/>
            </a:endParaRPr>
          </a:p>
        </p:txBody>
      </p:sp>
      <p:sp>
        <p:nvSpPr>
          <p:cNvPr id="5" name="TextBox 4">
            <a:extLst>
              <a:ext uri="{FF2B5EF4-FFF2-40B4-BE49-F238E27FC236}">
                <a16:creationId xmlns:a16="http://schemas.microsoft.com/office/drawing/2014/main" id="{B9200D02-4DE0-7F38-A9C2-07CD21788874}"/>
              </a:ext>
            </a:extLst>
          </p:cNvPr>
          <p:cNvSpPr txBox="1"/>
          <p:nvPr/>
        </p:nvSpPr>
        <p:spPr>
          <a:xfrm>
            <a:off x="3494525" y="5870236"/>
            <a:ext cx="5626288" cy="646331"/>
          </a:xfrm>
          <a:prstGeom prst="rect">
            <a:avLst/>
          </a:prstGeom>
          <a:noFill/>
        </p:spPr>
        <p:txBody>
          <a:bodyPr wrap="square" rtlCol="0">
            <a:spAutoFit/>
          </a:bodyPr>
          <a:lstStyle/>
          <a:p>
            <a:r>
              <a:rPr lang="en-US" sz="3600" dirty="0">
                <a:latin typeface="Gill Sans Ultra Bold" panose="020B0A02020104020203" pitchFamily="34" charset="0"/>
              </a:rPr>
              <a:t>Chencho Gyeltshen</a:t>
            </a:r>
            <a:endParaRPr lang="en-IN" sz="3600" dirty="0">
              <a:latin typeface="Gill Sans Ultra Bold" panose="020B0A02020104020203" pitchFamily="34" charset="0"/>
            </a:endParaRPr>
          </a:p>
        </p:txBody>
      </p:sp>
    </p:spTree>
    <p:extLst>
      <p:ext uri="{BB962C8B-B14F-4D97-AF65-F5344CB8AC3E}">
        <p14:creationId xmlns:p14="http://schemas.microsoft.com/office/powerpoint/2010/main" val="21184840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1B732-7362-3D39-8F15-4ACB9AC49612}"/>
            </a:ext>
          </a:extLst>
        </p:cNvPr>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C9158D28-41B1-106C-1538-2B8452FA8A35}"/>
              </a:ext>
            </a:extLst>
          </p:cNvPr>
          <p:cNvPicPr>
            <a:picLocks noGrp="1" noChangeAspect="1"/>
          </p:cNvPicPr>
          <p:nvPr>
            <p:ph type="pic" sz="quarter" idx="10"/>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l="21248" r="21248"/>
          <a:stretch>
            <a:fillRect/>
          </a:stretch>
        </p:blipFill>
        <p:spPr>
          <a:xfrm>
            <a:off x="7829695" y="1508760"/>
            <a:ext cx="2743200" cy="3840480"/>
          </a:xfrm>
        </p:spPr>
      </p:pic>
      <p:pic>
        <p:nvPicPr>
          <p:cNvPr id="22" name="Picture Placeholder 21">
            <a:extLst>
              <a:ext uri="{FF2B5EF4-FFF2-40B4-BE49-F238E27FC236}">
                <a16:creationId xmlns:a16="http://schemas.microsoft.com/office/drawing/2014/main" id="{0724A432-C9D2-AAD2-678F-39DBA474C392}"/>
              </a:ext>
            </a:extLst>
          </p:cNvPr>
          <p:cNvPicPr>
            <a:picLocks noGrp="1" noChangeAspect="1"/>
          </p:cNvPicPr>
          <p:nvPr>
            <p:ph type="pic" sz="quarter" idx="11"/>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l="26189" r="26189"/>
          <a:stretch>
            <a:fillRect/>
          </a:stretch>
        </p:blipFill>
        <p:spPr>
          <a:xfrm>
            <a:off x="13811105" y="1508760"/>
            <a:ext cx="2743200" cy="3840480"/>
          </a:xfrm>
        </p:spPr>
      </p:pic>
      <p:pic>
        <p:nvPicPr>
          <p:cNvPr id="16" name="Picture Placeholder 15">
            <a:hlinkClick r:id="rId4" action="ppaction://hlinksldjump"/>
            <a:extLst>
              <a:ext uri="{FF2B5EF4-FFF2-40B4-BE49-F238E27FC236}">
                <a16:creationId xmlns:a16="http://schemas.microsoft.com/office/drawing/2014/main" id="{C134A198-B099-D79B-D243-368211E3769E}"/>
              </a:ext>
            </a:extLst>
          </p:cNvPr>
          <p:cNvPicPr>
            <a:picLocks noGrp="1" noChangeAspect="1"/>
          </p:cNvPicPr>
          <p:nvPr>
            <p:ph type="pic" sz="quarter" idx="12"/>
          </p:nvPr>
        </p:nvPicPr>
        <p:blipFill>
          <a:blip r:embed="rId5">
            <a:extLst>
              <a:ext uri="{28A0092B-C50C-407E-A947-70E740481C1C}">
                <a14:useLocalDpi xmlns:a14="http://schemas.microsoft.com/office/drawing/2010/main" val="0"/>
              </a:ext>
            </a:extLst>
          </a:blip>
          <a:srcRect t="3301" b="3301"/>
          <a:stretch>
            <a:fillRect/>
          </a:stretch>
        </p:blipFill>
        <p:spPr>
          <a:xfrm>
            <a:off x="4838990" y="1508760"/>
            <a:ext cx="2743200" cy="3840480"/>
          </a:xfrm>
        </p:spPr>
      </p:pic>
      <p:pic>
        <p:nvPicPr>
          <p:cNvPr id="20" name="Picture Placeholder 19">
            <a:extLst>
              <a:ext uri="{FF2B5EF4-FFF2-40B4-BE49-F238E27FC236}">
                <a16:creationId xmlns:a16="http://schemas.microsoft.com/office/drawing/2014/main" id="{5DCE67B6-4F85-2C79-A4E3-2BAED4883BBB}"/>
              </a:ext>
            </a:extLst>
          </p:cNvPr>
          <p:cNvPicPr>
            <a:picLocks noGrp="1" noChangeAspect="1"/>
          </p:cNvPicPr>
          <p:nvPr>
            <p:ph type="pic" sz="quarter" idx="13"/>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l="26189" r="26189"/>
          <a:stretch>
            <a:fillRect/>
          </a:stretch>
        </p:blipFill>
        <p:spPr>
          <a:xfrm>
            <a:off x="10820400" y="1508760"/>
            <a:ext cx="2743200" cy="3840480"/>
          </a:xfrm>
        </p:spPr>
      </p:pic>
      <p:pic>
        <p:nvPicPr>
          <p:cNvPr id="12" name="Picture Placeholder 11">
            <a:extLst>
              <a:ext uri="{FF2B5EF4-FFF2-40B4-BE49-F238E27FC236}">
                <a16:creationId xmlns:a16="http://schemas.microsoft.com/office/drawing/2014/main" id="{7DF4EFED-6F5F-8C2D-209E-A64CE58C26E6}"/>
              </a:ext>
            </a:extLst>
          </p:cNvPr>
          <p:cNvPicPr>
            <a:picLocks noGrp="1" noChangeAspect="1"/>
          </p:cNvPicPr>
          <p:nvPr>
            <p:ph type="pic" sz="quarter" idx="14"/>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rcRect l="26189" r="26189"/>
          <a:stretch>
            <a:fillRect/>
          </a:stretch>
        </p:blipFill>
        <p:spPr>
          <a:xfrm>
            <a:off x="-1142420" y="1508760"/>
            <a:ext cx="2743200" cy="3840480"/>
          </a:xfrm>
        </p:spPr>
      </p:pic>
      <p:pic>
        <p:nvPicPr>
          <p:cNvPr id="14" name="Picture Placeholder 13">
            <a:hlinkClick r:id="rId8" action="ppaction://hlinksldjump"/>
            <a:extLst>
              <a:ext uri="{FF2B5EF4-FFF2-40B4-BE49-F238E27FC236}">
                <a16:creationId xmlns:a16="http://schemas.microsoft.com/office/drawing/2014/main" id="{6F61738B-F187-0F7A-8E7A-7745041DC7E7}"/>
              </a:ext>
            </a:extLst>
          </p:cNvPr>
          <p:cNvPicPr>
            <a:picLocks noGrp="1" noChangeAspect="1"/>
          </p:cNvPicPr>
          <p:nvPr>
            <p:ph type="pic" sz="quarter" idx="15"/>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l="8284" r="8284"/>
          <a:stretch>
            <a:fillRect/>
          </a:stretch>
        </p:blipFill>
        <p:spPr>
          <a:xfrm>
            <a:off x="1848285" y="1508760"/>
            <a:ext cx="2743200" cy="3840480"/>
          </a:xfrm>
        </p:spPr>
      </p:pic>
      <p:pic>
        <p:nvPicPr>
          <p:cNvPr id="24" name="Picture Placeholder 23">
            <a:extLst>
              <a:ext uri="{FF2B5EF4-FFF2-40B4-BE49-F238E27FC236}">
                <a16:creationId xmlns:a16="http://schemas.microsoft.com/office/drawing/2014/main" id="{13A413AB-F6FF-1F48-07BC-733A00575A01}"/>
              </a:ext>
            </a:extLst>
          </p:cNvPr>
          <p:cNvPicPr>
            <a:picLocks noGrp="1" noChangeAspect="1"/>
          </p:cNvPicPr>
          <p:nvPr>
            <p:ph type="pic" sz="quarter" idx="16"/>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l="46884" r="-478"/>
          <a:stretch/>
        </p:blipFill>
        <p:spPr>
          <a:xfrm>
            <a:off x="16801810" y="1508760"/>
            <a:ext cx="2743200" cy="3840480"/>
          </a:xfrm>
        </p:spPr>
      </p:pic>
      <p:sp>
        <p:nvSpPr>
          <p:cNvPr id="2" name="Oval 1">
            <a:extLst>
              <a:ext uri="{FF2B5EF4-FFF2-40B4-BE49-F238E27FC236}">
                <a16:creationId xmlns:a16="http://schemas.microsoft.com/office/drawing/2014/main" id="{CC7E19E1-CE28-29DB-0950-558FE8D129A0}"/>
              </a:ext>
            </a:extLst>
          </p:cNvPr>
          <p:cNvSpPr/>
          <p:nvPr/>
        </p:nvSpPr>
        <p:spPr>
          <a:xfrm>
            <a:off x="-2197396" y="466769"/>
            <a:ext cx="16586791" cy="127590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E79D4221-414A-12F0-ED36-8C77C60154DA}"/>
              </a:ext>
            </a:extLst>
          </p:cNvPr>
          <p:cNvSpPr/>
          <p:nvPr/>
        </p:nvSpPr>
        <p:spPr>
          <a:xfrm>
            <a:off x="-2197397" y="5083426"/>
            <a:ext cx="16586791" cy="127590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90D2717-9CBD-7ECC-7568-23B36E4FAA7E}"/>
              </a:ext>
            </a:extLst>
          </p:cNvPr>
          <p:cNvSpPr txBox="1"/>
          <p:nvPr/>
        </p:nvSpPr>
        <p:spPr>
          <a:xfrm>
            <a:off x="3873793" y="341433"/>
            <a:ext cx="4444410" cy="646331"/>
          </a:xfrm>
          <a:prstGeom prst="rect">
            <a:avLst/>
          </a:prstGeom>
          <a:noFill/>
        </p:spPr>
        <p:txBody>
          <a:bodyPr wrap="square" rtlCol="0">
            <a:spAutoFit/>
          </a:bodyPr>
          <a:lstStyle/>
          <a:p>
            <a:pPr algn="ctr"/>
            <a:r>
              <a:rPr lang="en-US" sz="3600" dirty="0">
                <a:solidFill>
                  <a:schemeClr val="tx1"/>
                </a:solidFill>
                <a:latin typeface="Gill Sans Ultra Bold" panose="020B0A02020104020203" pitchFamily="34" charset="0"/>
              </a:rPr>
              <a:t>Examples </a:t>
            </a:r>
            <a:endParaRPr lang="en-IN" sz="3600" dirty="0">
              <a:latin typeface="Gill Sans Ultra Bold" panose="020B0A02020104020203" pitchFamily="34" charset="0"/>
            </a:endParaRPr>
          </a:p>
        </p:txBody>
      </p:sp>
      <p:sp>
        <p:nvSpPr>
          <p:cNvPr id="5" name="TextBox 4">
            <a:extLst>
              <a:ext uri="{FF2B5EF4-FFF2-40B4-BE49-F238E27FC236}">
                <a16:creationId xmlns:a16="http://schemas.microsoft.com/office/drawing/2014/main" id="{0364CB6C-B7A8-47F1-76AA-5295A2513F11}"/>
              </a:ext>
            </a:extLst>
          </p:cNvPr>
          <p:cNvSpPr txBox="1"/>
          <p:nvPr/>
        </p:nvSpPr>
        <p:spPr>
          <a:xfrm>
            <a:off x="4591485" y="5786238"/>
            <a:ext cx="5626288" cy="646331"/>
          </a:xfrm>
          <a:prstGeom prst="rect">
            <a:avLst/>
          </a:prstGeom>
          <a:noFill/>
        </p:spPr>
        <p:txBody>
          <a:bodyPr wrap="square" rtlCol="0">
            <a:spAutoFit/>
          </a:bodyPr>
          <a:lstStyle/>
          <a:p>
            <a:r>
              <a:rPr lang="en-US" sz="3600" dirty="0">
                <a:latin typeface="Gill Sans Ultra Bold" panose="020B0A02020104020203" pitchFamily="34" charset="0"/>
              </a:rPr>
              <a:t>Tom Cruise</a:t>
            </a:r>
            <a:endParaRPr lang="en-IN" sz="3600" dirty="0">
              <a:latin typeface="Gill Sans Ultra Bold" panose="020B0A02020104020203" pitchFamily="34" charset="0"/>
            </a:endParaRPr>
          </a:p>
        </p:txBody>
      </p:sp>
    </p:spTree>
    <p:extLst>
      <p:ext uri="{BB962C8B-B14F-4D97-AF65-F5344CB8AC3E}">
        <p14:creationId xmlns:p14="http://schemas.microsoft.com/office/powerpoint/2010/main" val="19520598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C0C9B-9FD9-8B29-A954-5217E406162B}"/>
            </a:ext>
          </a:extLst>
        </p:cNvPr>
        <p:cNvGrpSpPr/>
        <p:nvPr/>
      </p:nvGrpSpPr>
      <p:grpSpPr>
        <a:xfrm>
          <a:off x="0" y="0"/>
          <a:ext cx="0" cy="0"/>
          <a:chOff x="0" y="0"/>
          <a:chExt cx="0" cy="0"/>
        </a:xfrm>
      </p:grpSpPr>
      <p:pic>
        <p:nvPicPr>
          <p:cNvPr id="18" name="Picture Placeholder 17">
            <a:hlinkClick r:id="rId2" action="ppaction://hlinksldjump"/>
            <a:extLst>
              <a:ext uri="{FF2B5EF4-FFF2-40B4-BE49-F238E27FC236}">
                <a16:creationId xmlns:a16="http://schemas.microsoft.com/office/drawing/2014/main" id="{127A2E68-4452-C520-DD85-AAA8999F53BD}"/>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1248" r="21248"/>
          <a:stretch>
            <a:fillRect/>
          </a:stretch>
        </p:blipFill>
        <p:spPr>
          <a:xfrm>
            <a:off x="4908000" y="1508760"/>
            <a:ext cx="2743200" cy="3840480"/>
          </a:xfrm>
        </p:spPr>
      </p:pic>
      <p:pic>
        <p:nvPicPr>
          <p:cNvPr id="22" name="Picture Placeholder 21">
            <a:extLst>
              <a:ext uri="{FF2B5EF4-FFF2-40B4-BE49-F238E27FC236}">
                <a16:creationId xmlns:a16="http://schemas.microsoft.com/office/drawing/2014/main" id="{4017D248-1210-E90D-5F76-3EA6996091B7}"/>
              </a:ext>
            </a:extLst>
          </p:cNvPr>
          <p:cNvPicPr>
            <a:picLocks noGrp="1" noChangeAspect="1"/>
          </p:cNvPicPr>
          <p:nvPr>
            <p:ph type="pic" sz="quarter" idx="11"/>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l="26189" r="26189"/>
          <a:stretch>
            <a:fillRect/>
          </a:stretch>
        </p:blipFill>
        <p:spPr>
          <a:xfrm>
            <a:off x="10889410" y="1508760"/>
            <a:ext cx="2743200" cy="3840480"/>
          </a:xfrm>
        </p:spPr>
      </p:pic>
      <p:pic>
        <p:nvPicPr>
          <p:cNvPr id="16" name="Picture Placeholder 15">
            <a:extLst>
              <a:ext uri="{FF2B5EF4-FFF2-40B4-BE49-F238E27FC236}">
                <a16:creationId xmlns:a16="http://schemas.microsoft.com/office/drawing/2014/main" id="{D9CE358D-B192-6D27-8E5A-C4066F58A246}"/>
              </a:ext>
            </a:extLst>
          </p:cNvPr>
          <p:cNvPicPr>
            <a:picLocks noGrp="1" noChangeAspect="1"/>
          </p:cNvPicPr>
          <p:nvPr>
            <p:ph type="pic" sz="quarter" idx="12"/>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t="3301" b="3301"/>
          <a:stretch>
            <a:fillRect/>
          </a:stretch>
        </p:blipFill>
        <p:spPr>
          <a:xfrm>
            <a:off x="1917295" y="1508760"/>
            <a:ext cx="2743200" cy="3840480"/>
          </a:xfrm>
        </p:spPr>
      </p:pic>
      <p:pic>
        <p:nvPicPr>
          <p:cNvPr id="20" name="Picture Placeholder 19">
            <a:extLst>
              <a:ext uri="{FF2B5EF4-FFF2-40B4-BE49-F238E27FC236}">
                <a16:creationId xmlns:a16="http://schemas.microsoft.com/office/drawing/2014/main" id="{BFE0C855-BC75-54A8-7154-F4E75F588ED8}"/>
              </a:ext>
            </a:extLst>
          </p:cNvPr>
          <p:cNvPicPr>
            <a:picLocks noGrp="1" noChangeAspect="1"/>
          </p:cNvPicPr>
          <p:nvPr>
            <p:ph type="pic" sz="quarter" idx="13"/>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l="26189" r="26189"/>
          <a:stretch>
            <a:fillRect/>
          </a:stretch>
        </p:blipFill>
        <p:spPr>
          <a:xfrm>
            <a:off x="7898705" y="1508760"/>
            <a:ext cx="2743200" cy="3840480"/>
          </a:xfrm>
        </p:spPr>
      </p:pic>
      <p:pic>
        <p:nvPicPr>
          <p:cNvPr id="12" name="Picture Placeholder 11">
            <a:extLst>
              <a:ext uri="{FF2B5EF4-FFF2-40B4-BE49-F238E27FC236}">
                <a16:creationId xmlns:a16="http://schemas.microsoft.com/office/drawing/2014/main" id="{221B5EAA-9C7B-EFF1-FD94-B849242019FC}"/>
              </a:ext>
            </a:extLst>
          </p:cNvPr>
          <p:cNvPicPr>
            <a:picLocks noGrp="1" noChangeAspect="1"/>
          </p:cNvPicPr>
          <p:nvPr>
            <p:ph type="pic" sz="quarter" idx="14"/>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rcRect l="26189" r="26189"/>
          <a:stretch>
            <a:fillRect/>
          </a:stretch>
        </p:blipFill>
        <p:spPr>
          <a:xfrm>
            <a:off x="-4064115" y="1508760"/>
            <a:ext cx="2743200" cy="3840480"/>
          </a:xfrm>
        </p:spPr>
      </p:pic>
      <p:pic>
        <p:nvPicPr>
          <p:cNvPr id="14" name="Picture Placeholder 13">
            <a:extLst>
              <a:ext uri="{FF2B5EF4-FFF2-40B4-BE49-F238E27FC236}">
                <a16:creationId xmlns:a16="http://schemas.microsoft.com/office/drawing/2014/main" id="{D0D0A6E2-56F9-7DAA-4A64-581BC6364A04}"/>
              </a:ext>
            </a:extLst>
          </p:cNvPr>
          <p:cNvPicPr>
            <a:picLocks noGrp="1" noChangeAspect="1"/>
          </p:cNvPicPr>
          <p:nvPr>
            <p:ph type="pic" sz="quarter" idx="15"/>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rcRect l="8284" r="8284"/>
          <a:stretch>
            <a:fillRect/>
          </a:stretch>
        </p:blipFill>
        <p:spPr>
          <a:xfrm>
            <a:off x="-1073410" y="1508760"/>
            <a:ext cx="2743200" cy="3840480"/>
          </a:xfrm>
        </p:spPr>
      </p:pic>
      <p:pic>
        <p:nvPicPr>
          <p:cNvPr id="24" name="Picture Placeholder 23">
            <a:extLst>
              <a:ext uri="{FF2B5EF4-FFF2-40B4-BE49-F238E27FC236}">
                <a16:creationId xmlns:a16="http://schemas.microsoft.com/office/drawing/2014/main" id="{64BBF5F5-CE8A-6661-C077-6695DA815190}"/>
              </a:ext>
            </a:extLst>
          </p:cNvPr>
          <p:cNvPicPr>
            <a:picLocks noGrp="1" noChangeAspect="1"/>
          </p:cNvPicPr>
          <p:nvPr>
            <p:ph type="pic" sz="quarter" idx="16"/>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l="46469" r="-63"/>
          <a:stretch/>
        </p:blipFill>
        <p:spPr>
          <a:xfrm>
            <a:off x="13880115" y="1508760"/>
            <a:ext cx="2743200" cy="3840480"/>
          </a:xfrm>
        </p:spPr>
      </p:pic>
      <p:sp>
        <p:nvSpPr>
          <p:cNvPr id="2" name="Oval 1">
            <a:extLst>
              <a:ext uri="{FF2B5EF4-FFF2-40B4-BE49-F238E27FC236}">
                <a16:creationId xmlns:a16="http://schemas.microsoft.com/office/drawing/2014/main" id="{DBC3AE2A-1A00-7D02-76AB-8CEE37308C89}"/>
              </a:ext>
            </a:extLst>
          </p:cNvPr>
          <p:cNvSpPr/>
          <p:nvPr/>
        </p:nvSpPr>
        <p:spPr>
          <a:xfrm>
            <a:off x="-2197396" y="466769"/>
            <a:ext cx="16586791" cy="127590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B31A1CFF-8B03-F86D-CB89-9F0CFAEA9E1F}"/>
              </a:ext>
            </a:extLst>
          </p:cNvPr>
          <p:cNvSpPr/>
          <p:nvPr/>
        </p:nvSpPr>
        <p:spPr>
          <a:xfrm>
            <a:off x="-2197397" y="5083426"/>
            <a:ext cx="16586791" cy="127590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B5590C15-C3D9-954F-B1A6-F4EE879F92F6}"/>
              </a:ext>
            </a:extLst>
          </p:cNvPr>
          <p:cNvSpPr txBox="1"/>
          <p:nvPr/>
        </p:nvSpPr>
        <p:spPr>
          <a:xfrm>
            <a:off x="3873793" y="341433"/>
            <a:ext cx="4444410" cy="646331"/>
          </a:xfrm>
          <a:prstGeom prst="rect">
            <a:avLst/>
          </a:prstGeom>
          <a:noFill/>
        </p:spPr>
        <p:txBody>
          <a:bodyPr wrap="square" rtlCol="0">
            <a:spAutoFit/>
          </a:bodyPr>
          <a:lstStyle/>
          <a:p>
            <a:pPr algn="ctr"/>
            <a:r>
              <a:rPr lang="en-US" sz="3600" dirty="0">
                <a:solidFill>
                  <a:schemeClr val="tx1"/>
                </a:solidFill>
                <a:latin typeface="Gill Sans Ultra Bold" panose="020B0A02020104020203" pitchFamily="34" charset="0"/>
              </a:rPr>
              <a:t>Examples </a:t>
            </a:r>
            <a:endParaRPr lang="en-IN" sz="3600" dirty="0">
              <a:latin typeface="Gill Sans Ultra Bold" panose="020B0A02020104020203" pitchFamily="34" charset="0"/>
            </a:endParaRPr>
          </a:p>
        </p:txBody>
      </p:sp>
      <p:sp>
        <p:nvSpPr>
          <p:cNvPr id="5" name="TextBox 4">
            <a:extLst>
              <a:ext uri="{FF2B5EF4-FFF2-40B4-BE49-F238E27FC236}">
                <a16:creationId xmlns:a16="http://schemas.microsoft.com/office/drawing/2014/main" id="{6C7AD9D2-DB88-140B-6BB7-C4CFA346FBD2}"/>
              </a:ext>
            </a:extLst>
          </p:cNvPr>
          <p:cNvSpPr txBox="1"/>
          <p:nvPr/>
        </p:nvSpPr>
        <p:spPr>
          <a:xfrm>
            <a:off x="3594046" y="5870236"/>
            <a:ext cx="5371107" cy="646331"/>
          </a:xfrm>
          <a:prstGeom prst="rect">
            <a:avLst/>
          </a:prstGeom>
          <a:noFill/>
        </p:spPr>
        <p:txBody>
          <a:bodyPr wrap="square" rtlCol="0">
            <a:spAutoFit/>
          </a:bodyPr>
          <a:lstStyle/>
          <a:p>
            <a:r>
              <a:rPr lang="en-US" sz="3600" dirty="0">
                <a:latin typeface="Gill Sans Ultra Bold" panose="020B0A02020104020203" pitchFamily="34" charset="0"/>
              </a:rPr>
              <a:t>Sangay </a:t>
            </a:r>
            <a:r>
              <a:rPr lang="en-US" sz="3600" dirty="0" err="1">
                <a:latin typeface="Gill Sans Ultra Bold" panose="020B0A02020104020203" pitchFamily="34" charset="0"/>
              </a:rPr>
              <a:t>Tsheltrim</a:t>
            </a:r>
            <a:endParaRPr lang="en-IN" sz="3600" dirty="0">
              <a:latin typeface="Gill Sans Ultra Bold" panose="020B0A02020104020203" pitchFamily="34" charset="0"/>
            </a:endParaRPr>
          </a:p>
        </p:txBody>
      </p:sp>
    </p:spTree>
    <p:extLst>
      <p:ext uri="{BB962C8B-B14F-4D97-AF65-F5344CB8AC3E}">
        <p14:creationId xmlns:p14="http://schemas.microsoft.com/office/powerpoint/2010/main" val="20898062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C7979-6F6D-A843-9812-898FA1420126}"/>
            </a:ext>
          </a:extLst>
        </p:cNvPr>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1A54F2D4-48E9-1727-32DF-83C382EAF715}"/>
              </a:ext>
            </a:extLst>
          </p:cNvPr>
          <p:cNvPicPr>
            <a:picLocks noGrp="1" noChangeAspect="1"/>
          </p:cNvPicPr>
          <p:nvPr>
            <p:ph type="pic" sz="quarter" idx="10"/>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l="21248" r="21248"/>
          <a:stretch>
            <a:fillRect/>
          </a:stretch>
        </p:blipFill>
        <p:spPr>
          <a:xfrm>
            <a:off x="1948496" y="1508760"/>
            <a:ext cx="2743200" cy="3840480"/>
          </a:xfrm>
        </p:spPr>
      </p:pic>
      <p:pic>
        <p:nvPicPr>
          <p:cNvPr id="22" name="Picture Placeholder 21">
            <a:extLst>
              <a:ext uri="{FF2B5EF4-FFF2-40B4-BE49-F238E27FC236}">
                <a16:creationId xmlns:a16="http://schemas.microsoft.com/office/drawing/2014/main" id="{3EA4705E-99F0-6534-F2E6-60FB4806E306}"/>
              </a:ext>
            </a:extLst>
          </p:cNvPr>
          <p:cNvPicPr>
            <a:picLocks noGrp="1" noChangeAspect="1"/>
          </p:cNvPicPr>
          <p:nvPr>
            <p:ph type="pic" sz="quarter" idx="11"/>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l="26189" r="26189"/>
          <a:stretch>
            <a:fillRect/>
          </a:stretch>
        </p:blipFill>
        <p:spPr>
          <a:xfrm>
            <a:off x="7929906" y="1508760"/>
            <a:ext cx="2743200" cy="3840480"/>
          </a:xfrm>
        </p:spPr>
      </p:pic>
      <p:pic>
        <p:nvPicPr>
          <p:cNvPr id="16" name="Picture Placeholder 15">
            <a:extLst>
              <a:ext uri="{FF2B5EF4-FFF2-40B4-BE49-F238E27FC236}">
                <a16:creationId xmlns:a16="http://schemas.microsoft.com/office/drawing/2014/main" id="{5A142781-6994-9A35-E3D6-6A3D14048AED}"/>
              </a:ext>
            </a:extLst>
          </p:cNvPr>
          <p:cNvPicPr>
            <a:picLocks noGrp="1" noChangeAspect="1"/>
          </p:cNvPicPr>
          <p:nvPr>
            <p:ph type="pic" sz="quarter" idx="12"/>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t="3301" b="3301"/>
          <a:stretch>
            <a:fillRect/>
          </a:stretch>
        </p:blipFill>
        <p:spPr>
          <a:xfrm>
            <a:off x="-1042209" y="1508760"/>
            <a:ext cx="2743200" cy="3840480"/>
          </a:xfrm>
        </p:spPr>
      </p:pic>
      <p:pic>
        <p:nvPicPr>
          <p:cNvPr id="20" name="Picture Placeholder 19">
            <a:hlinkClick r:id="rId5" action="ppaction://hlinksldjump"/>
            <a:extLst>
              <a:ext uri="{FF2B5EF4-FFF2-40B4-BE49-F238E27FC236}">
                <a16:creationId xmlns:a16="http://schemas.microsoft.com/office/drawing/2014/main" id="{AF7AFB30-22E5-6B9C-5E09-9C44A582D5D7}"/>
              </a:ext>
            </a:extLst>
          </p:cNvPr>
          <p:cNvPicPr>
            <a:picLocks noGrp="1" noChangeAspect="1"/>
          </p:cNvPicPr>
          <p:nvPr>
            <p:ph type="pic" sz="quarter" idx="13"/>
          </p:nvPr>
        </p:nvPicPr>
        <p:blipFill>
          <a:blip r:embed="rId6">
            <a:extLst>
              <a:ext uri="{28A0092B-C50C-407E-A947-70E740481C1C}">
                <a14:useLocalDpi xmlns:a14="http://schemas.microsoft.com/office/drawing/2010/main" val="0"/>
              </a:ext>
            </a:extLst>
          </a:blip>
          <a:srcRect l="26189" r="26189"/>
          <a:stretch>
            <a:fillRect/>
          </a:stretch>
        </p:blipFill>
        <p:spPr>
          <a:xfrm>
            <a:off x="4939201" y="1508760"/>
            <a:ext cx="2743200" cy="3840480"/>
          </a:xfrm>
        </p:spPr>
      </p:pic>
      <p:pic>
        <p:nvPicPr>
          <p:cNvPr id="12" name="Picture Placeholder 11">
            <a:extLst>
              <a:ext uri="{FF2B5EF4-FFF2-40B4-BE49-F238E27FC236}">
                <a16:creationId xmlns:a16="http://schemas.microsoft.com/office/drawing/2014/main" id="{A28179BE-1910-77F5-4293-87B13BF230A1}"/>
              </a:ext>
            </a:extLst>
          </p:cNvPr>
          <p:cNvPicPr>
            <a:picLocks noGrp="1" noChangeAspect="1"/>
          </p:cNvPicPr>
          <p:nvPr>
            <p:ph type="pic" sz="quarter" idx="14"/>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rcRect l="26189" r="26189"/>
          <a:stretch>
            <a:fillRect/>
          </a:stretch>
        </p:blipFill>
        <p:spPr>
          <a:xfrm>
            <a:off x="-7023619" y="1508760"/>
            <a:ext cx="2743200" cy="3840480"/>
          </a:xfrm>
        </p:spPr>
      </p:pic>
      <p:pic>
        <p:nvPicPr>
          <p:cNvPr id="14" name="Picture Placeholder 13">
            <a:extLst>
              <a:ext uri="{FF2B5EF4-FFF2-40B4-BE49-F238E27FC236}">
                <a16:creationId xmlns:a16="http://schemas.microsoft.com/office/drawing/2014/main" id="{CDD1AF77-C121-80F9-1CAD-24DC543F240C}"/>
              </a:ext>
            </a:extLst>
          </p:cNvPr>
          <p:cNvPicPr>
            <a:picLocks noGrp="1" noChangeAspect="1"/>
          </p:cNvPicPr>
          <p:nvPr>
            <p:ph type="pic" sz="quarter" idx="15"/>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rcRect l="8284" r="8284"/>
          <a:stretch>
            <a:fillRect/>
          </a:stretch>
        </p:blipFill>
        <p:spPr>
          <a:xfrm>
            <a:off x="-4032914" y="1508760"/>
            <a:ext cx="2743200" cy="3840480"/>
          </a:xfrm>
        </p:spPr>
      </p:pic>
      <p:pic>
        <p:nvPicPr>
          <p:cNvPr id="24" name="Picture Placeholder 23">
            <a:extLst>
              <a:ext uri="{FF2B5EF4-FFF2-40B4-BE49-F238E27FC236}">
                <a16:creationId xmlns:a16="http://schemas.microsoft.com/office/drawing/2014/main" id="{D611324C-DE21-F27D-30E2-7E8B5E03676F}"/>
              </a:ext>
            </a:extLst>
          </p:cNvPr>
          <p:cNvPicPr>
            <a:picLocks noGrp="1" noChangeAspect="1"/>
          </p:cNvPicPr>
          <p:nvPr>
            <p:ph type="pic" sz="quarter" idx="16"/>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l="46406"/>
          <a:stretch/>
        </p:blipFill>
        <p:spPr>
          <a:xfrm>
            <a:off x="10920611" y="1508760"/>
            <a:ext cx="2743200" cy="3840480"/>
          </a:xfrm>
        </p:spPr>
      </p:pic>
      <p:sp>
        <p:nvSpPr>
          <p:cNvPr id="2" name="Oval 1">
            <a:extLst>
              <a:ext uri="{FF2B5EF4-FFF2-40B4-BE49-F238E27FC236}">
                <a16:creationId xmlns:a16="http://schemas.microsoft.com/office/drawing/2014/main" id="{E25ECEA1-955C-D201-08C1-EAAF3AD0C0DD}"/>
              </a:ext>
            </a:extLst>
          </p:cNvPr>
          <p:cNvSpPr/>
          <p:nvPr/>
        </p:nvSpPr>
        <p:spPr>
          <a:xfrm>
            <a:off x="-2197396" y="466769"/>
            <a:ext cx="16586791" cy="127590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15BCDD42-E501-7D7E-3E04-40E165EE371C}"/>
              </a:ext>
            </a:extLst>
          </p:cNvPr>
          <p:cNvSpPr/>
          <p:nvPr/>
        </p:nvSpPr>
        <p:spPr>
          <a:xfrm>
            <a:off x="-2197397" y="5083426"/>
            <a:ext cx="16586791" cy="127590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502716F2-E50C-5A95-AC5C-D87021AE375B}"/>
              </a:ext>
            </a:extLst>
          </p:cNvPr>
          <p:cNvSpPr txBox="1"/>
          <p:nvPr/>
        </p:nvSpPr>
        <p:spPr>
          <a:xfrm>
            <a:off x="3873793" y="341433"/>
            <a:ext cx="4444410" cy="646331"/>
          </a:xfrm>
          <a:prstGeom prst="rect">
            <a:avLst/>
          </a:prstGeom>
          <a:noFill/>
        </p:spPr>
        <p:txBody>
          <a:bodyPr wrap="square" rtlCol="0">
            <a:spAutoFit/>
          </a:bodyPr>
          <a:lstStyle/>
          <a:p>
            <a:pPr algn="ctr"/>
            <a:r>
              <a:rPr lang="en-US" sz="3600" dirty="0">
                <a:solidFill>
                  <a:schemeClr val="tx1"/>
                </a:solidFill>
                <a:latin typeface="Gill Sans Ultra Bold" panose="020B0A02020104020203" pitchFamily="34" charset="0"/>
              </a:rPr>
              <a:t>Examples </a:t>
            </a:r>
            <a:endParaRPr lang="en-IN" sz="3600" dirty="0">
              <a:latin typeface="Gill Sans Ultra Bold" panose="020B0A02020104020203" pitchFamily="34" charset="0"/>
            </a:endParaRPr>
          </a:p>
        </p:txBody>
      </p:sp>
      <p:sp>
        <p:nvSpPr>
          <p:cNvPr id="5" name="TextBox 4">
            <a:extLst>
              <a:ext uri="{FF2B5EF4-FFF2-40B4-BE49-F238E27FC236}">
                <a16:creationId xmlns:a16="http://schemas.microsoft.com/office/drawing/2014/main" id="{3892A721-524F-0AD3-E4DC-04284005F0FE}"/>
              </a:ext>
            </a:extLst>
          </p:cNvPr>
          <p:cNvSpPr txBox="1"/>
          <p:nvPr/>
        </p:nvSpPr>
        <p:spPr>
          <a:xfrm>
            <a:off x="3529554" y="5744900"/>
            <a:ext cx="5562493" cy="646331"/>
          </a:xfrm>
          <a:prstGeom prst="rect">
            <a:avLst/>
          </a:prstGeom>
          <a:noFill/>
        </p:spPr>
        <p:txBody>
          <a:bodyPr wrap="square" rtlCol="0">
            <a:spAutoFit/>
          </a:bodyPr>
          <a:lstStyle/>
          <a:p>
            <a:r>
              <a:rPr lang="en-US" sz="3600" dirty="0">
                <a:latin typeface="Gill Sans Ultra Bold" panose="020B0A02020104020203" pitchFamily="34" charset="0"/>
              </a:rPr>
              <a:t>Dr. Lotay Tshering</a:t>
            </a:r>
            <a:endParaRPr lang="en-IN" sz="3600" dirty="0">
              <a:latin typeface="Gill Sans Ultra Bold" panose="020B0A02020104020203" pitchFamily="34" charset="0"/>
            </a:endParaRPr>
          </a:p>
        </p:txBody>
      </p:sp>
    </p:spTree>
    <p:extLst>
      <p:ext uri="{BB962C8B-B14F-4D97-AF65-F5344CB8AC3E}">
        <p14:creationId xmlns:p14="http://schemas.microsoft.com/office/powerpoint/2010/main" val="15747189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372F4-8EAC-B4DB-AD37-F94FB16158A7}"/>
            </a:ext>
          </a:extLst>
        </p:cNvPr>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DF2B1616-9BB3-B2C2-765E-6B2D574DAE61}"/>
              </a:ext>
            </a:extLst>
          </p:cNvPr>
          <p:cNvPicPr>
            <a:picLocks noGrp="1" noChangeAspect="1"/>
          </p:cNvPicPr>
          <p:nvPr>
            <p:ph type="pic" sz="quarter" idx="10"/>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l="21248" r="21248"/>
          <a:stretch>
            <a:fillRect/>
          </a:stretch>
        </p:blipFill>
        <p:spPr>
          <a:xfrm>
            <a:off x="-1070278" y="1508760"/>
            <a:ext cx="2743200" cy="3840480"/>
          </a:xfrm>
        </p:spPr>
      </p:pic>
      <p:pic>
        <p:nvPicPr>
          <p:cNvPr id="22" name="Picture Placeholder 21">
            <a:extLst>
              <a:ext uri="{FF2B5EF4-FFF2-40B4-BE49-F238E27FC236}">
                <a16:creationId xmlns:a16="http://schemas.microsoft.com/office/drawing/2014/main" id="{504EFC4D-C45E-FD2E-940B-FE78898AE4C0}"/>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26189" r="26189"/>
          <a:stretch>
            <a:fillRect/>
          </a:stretch>
        </p:blipFill>
        <p:spPr>
          <a:xfrm>
            <a:off x="4911132" y="1508760"/>
            <a:ext cx="2743200" cy="3840480"/>
          </a:xfrm>
        </p:spPr>
      </p:pic>
      <p:pic>
        <p:nvPicPr>
          <p:cNvPr id="16" name="Picture Placeholder 15">
            <a:extLst>
              <a:ext uri="{FF2B5EF4-FFF2-40B4-BE49-F238E27FC236}">
                <a16:creationId xmlns:a16="http://schemas.microsoft.com/office/drawing/2014/main" id="{8AF1C553-715B-8698-ACE1-76AEB3540DEE}"/>
              </a:ext>
            </a:extLst>
          </p:cNvPr>
          <p:cNvPicPr>
            <a:picLocks noGrp="1" noChangeAspect="1"/>
          </p:cNvPicPr>
          <p:nvPr>
            <p:ph type="pic" sz="quarter" idx="12"/>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t="3301" b="3301"/>
          <a:stretch>
            <a:fillRect/>
          </a:stretch>
        </p:blipFill>
        <p:spPr>
          <a:xfrm>
            <a:off x="-4060983" y="1508760"/>
            <a:ext cx="2743200" cy="3840480"/>
          </a:xfrm>
        </p:spPr>
      </p:pic>
      <p:pic>
        <p:nvPicPr>
          <p:cNvPr id="20" name="Picture Placeholder 19">
            <a:extLst>
              <a:ext uri="{FF2B5EF4-FFF2-40B4-BE49-F238E27FC236}">
                <a16:creationId xmlns:a16="http://schemas.microsoft.com/office/drawing/2014/main" id="{5A44FDA0-CE83-BF92-46D6-9885CFB94A8B}"/>
              </a:ext>
            </a:extLst>
          </p:cNvPr>
          <p:cNvPicPr>
            <a:picLocks noGrp="1" noChangeAspect="1"/>
          </p:cNvPicPr>
          <p:nvPr>
            <p:ph type="pic" sz="quarter" idx="13"/>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l="26189" r="26189"/>
          <a:stretch>
            <a:fillRect/>
          </a:stretch>
        </p:blipFill>
        <p:spPr>
          <a:xfrm>
            <a:off x="1920427" y="1508760"/>
            <a:ext cx="2743200" cy="3840480"/>
          </a:xfrm>
        </p:spPr>
      </p:pic>
      <p:pic>
        <p:nvPicPr>
          <p:cNvPr id="12" name="Picture Placeholder 11">
            <a:extLst>
              <a:ext uri="{FF2B5EF4-FFF2-40B4-BE49-F238E27FC236}">
                <a16:creationId xmlns:a16="http://schemas.microsoft.com/office/drawing/2014/main" id="{4D75F806-98D2-C703-6149-0F6DC9CDE99C}"/>
              </a:ext>
            </a:extLst>
          </p:cNvPr>
          <p:cNvPicPr>
            <a:picLocks noGrp="1" noChangeAspect="1"/>
          </p:cNvPicPr>
          <p:nvPr>
            <p:ph type="pic" sz="quarter" idx="14"/>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l="26189" r="26189"/>
          <a:stretch>
            <a:fillRect/>
          </a:stretch>
        </p:blipFill>
        <p:spPr>
          <a:xfrm>
            <a:off x="-10042393" y="1508760"/>
            <a:ext cx="2743200" cy="3840480"/>
          </a:xfrm>
        </p:spPr>
      </p:pic>
      <p:pic>
        <p:nvPicPr>
          <p:cNvPr id="14" name="Picture Placeholder 13">
            <a:extLst>
              <a:ext uri="{FF2B5EF4-FFF2-40B4-BE49-F238E27FC236}">
                <a16:creationId xmlns:a16="http://schemas.microsoft.com/office/drawing/2014/main" id="{4994B3E2-8BC8-C565-1556-9567B7491F13}"/>
              </a:ext>
            </a:extLst>
          </p:cNvPr>
          <p:cNvPicPr>
            <a:picLocks noGrp="1" noChangeAspect="1"/>
          </p:cNvPicPr>
          <p:nvPr>
            <p:ph type="pic" sz="quarter" idx="15"/>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rcRect l="8284" r="8284"/>
          <a:stretch>
            <a:fillRect/>
          </a:stretch>
        </p:blipFill>
        <p:spPr>
          <a:xfrm>
            <a:off x="-7051688" y="1508760"/>
            <a:ext cx="2743200" cy="3840480"/>
          </a:xfrm>
        </p:spPr>
      </p:pic>
      <p:pic>
        <p:nvPicPr>
          <p:cNvPr id="24" name="Picture Placeholder 23">
            <a:extLst>
              <a:ext uri="{FF2B5EF4-FFF2-40B4-BE49-F238E27FC236}">
                <a16:creationId xmlns:a16="http://schemas.microsoft.com/office/drawing/2014/main" id="{4F9459A8-1932-CF10-DC1C-C77ABB402B84}"/>
              </a:ext>
            </a:extLst>
          </p:cNvPr>
          <p:cNvPicPr>
            <a:picLocks noGrp="1" noChangeAspect="1"/>
          </p:cNvPicPr>
          <p:nvPr>
            <p:ph type="pic" sz="quarter" idx="16"/>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rcRect l="45919" r="487"/>
          <a:stretch/>
        </p:blipFill>
        <p:spPr>
          <a:xfrm>
            <a:off x="7901837" y="1508760"/>
            <a:ext cx="2743200" cy="3840480"/>
          </a:xfrm>
        </p:spPr>
      </p:pic>
      <p:sp>
        <p:nvSpPr>
          <p:cNvPr id="2" name="Oval 1">
            <a:extLst>
              <a:ext uri="{FF2B5EF4-FFF2-40B4-BE49-F238E27FC236}">
                <a16:creationId xmlns:a16="http://schemas.microsoft.com/office/drawing/2014/main" id="{6E09A592-DD59-B3F1-BA31-98526F21185A}"/>
              </a:ext>
            </a:extLst>
          </p:cNvPr>
          <p:cNvSpPr/>
          <p:nvPr/>
        </p:nvSpPr>
        <p:spPr>
          <a:xfrm>
            <a:off x="-2197396" y="466769"/>
            <a:ext cx="16586791" cy="127590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692B1FA4-3B5B-512A-B398-2EE7877A670E}"/>
              </a:ext>
            </a:extLst>
          </p:cNvPr>
          <p:cNvSpPr/>
          <p:nvPr/>
        </p:nvSpPr>
        <p:spPr>
          <a:xfrm>
            <a:off x="-2197397" y="5083426"/>
            <a:ext cx="16586791" cy="127590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1ACF41DC-A3E5-744D-83DC-198E911691BB}"/>
              </a:ext>
            </a:extLst>
          </p:cNvPr>
          <p:cNvSpPr txBox="1"/>
          <p:nvPr/>
        </p:nvSpPr>
        <p:spPr>
          <a:xfrm>
            <a:off x="3873793" y="341433"/>
            <a:ext cx="4444410" cy="646331"/>
          </a:xfrm>
          <a:prstGeom prst="rect">
            <a:avLst/>
          </a:prstGeom>
          <a:noFill/>
        </p:spPr>
        <p:txBody>
          <a:bodyPr wrap="square" rtlCol="0">
            <a:spAutoFit/>
          </a:bodyPr>
          <a:lstStyle/>
          <a:p>
            <a:pPr algn="ctr"/>
            <a:r>
              <a:rPr lang="en-US" sz="3600" dirty="0">
                <a:solidFill>
                  <a:schemeClr val="tx1"/>
                </a:solidFill>
                <a:latin typeface="Gill Sans Ultra Bold" panose="020B0A02020104020203" pitchFamily="34" charset="0"/>
              </a:rPr>
              <a:t>Examples </a:t>
            </a:r>
            <a:endParaRPr lang="en-IN" sz="3600" dirty="0">
              <a:latin typeface="Gill Sans Ultra Bold" panose="020B0A02020104020203" pitchFamily="34" charset="0"/>
            </a:endParaRPr>
          </a:p>
        </p:txBody>
      </p:sp>
      <p:sp>
        <p:nvSpPr>
          <p:cNvPr id="5" name="TextBox 4">
            <a:extLst>
              <a:ext uri="{FF2B5EF4-FFF2-40B4-BE49-F238E27FC236}">
                <a16:creationId xmlns:a16="http://schemas.microsoft.com/office/drawing/2014/main" id="{BB58A480-ED03-10DD-FFB0-95E18771B135}"/>
              </a:ext>
            </a:extLst>
          </p:cNvPr>
          <p:cNvSpPr txBox="1"/>
          <p:nvPr/>
        </p:nvSpPr>
        <p:spPr>
          <a:xfrm>
            <a:off x="3448323" y="5870236"/>
            <a:ext cx="5668818" cy="646331"/>
          </a:xfrm>
          <a:prstGeom prst="rect">
            <a:avLst/>
          </a:prstGeom>
          <a:noFill/>
        </p:spPr>
        <p:txBody>
          <a:bodyPr wrap="square" rtlCol="0">
            <a:spAutoFit/>
          </a:bodyPr>
          <a:lstStyle/>
          <a:p>
            <a:r>
              <a:rPr lang="en-US" sz="3600" dirty="0">
                <a:latin typeface="Gill Sans Ultra Bold" panose="020B0A02020104020203" pitchFamily="34" charset="0"/>
              </a:rPr>
              <a:t>Women of Bhutan</a:t>
            </a:r>
            <a:endParaRPr lang="en-IN" sz="3600" dirty="0">
              <a:latin typeface="Gill Sans Ultra Bold" panose="020B0A02020104020203" pitchFamily="34" charset="0"/>
            </a:endParaRPr>
          </a:p>
        </p:txBody>
      </p:sp>
    </p:spTree>
    <p:extLst>
      <p:ext uri="{BB962C8B-B14F-4D97-AF65-F5344CB8AC3E}">
        <p14:creationId xmlns:p14="http://schemas.microsoft.com/office/powerpoint/2010/main" val="2502365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E37F6-67A8-A408-024C-7FDBA6A1AAAC}"/>
            </a:ext>
          </a:extLst>
        </p:cNvPr>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8B9E6866-D8B1-9DAF-EC0D-6A0AD1C26041}"/>
              </a:ext>
            </a:extLst>
          </p:cNvPr>
          <p:cNvPicPr>
            <a:picLocks noGrp="1" noChangeAspect="1"/>
          </p:cNvPicPr>
          <p:nvPr>
            <p:ph type="pic" sz="quarter" idx="10"/>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l="21248" r="21248"/>
          <a:stretch>
            <a:fillRect/>
          </a:stretch>
        </p:blipFill>
        <p:spPr>
          <a:xfrm>
            <a:off x="-4060983" y="1508760"/>
            <a:ext cx="2743200" cy="3840480"/>
          </a:xfrm>
        </p:spPr>
      </p:pic>
      <p:pic>
        <p:nvPicPr>
          <p:cNvPr id="22" name="Picture Placeholder 21">
            <a:extLst>
              <a:ext uri="{FF2B5EF4-FFF2-40B4-BE49-F238E27FC236}">
                <a16:creationId xmlns:a16="http://schemas.microsoft.com/office/drawing/2014/main" id="{F9752899-C799-FD3B-9BB9-F9CBAC99FAA0}"/>
              </a:ext>
            </a:extLst>
          </p:cNvPr>
          <p:cNvPicPr>
            <a:picLocks noGrp="1" noChangeAspect="1"/>
          </p:cNvPicPr>
          <p:nvPr>
            <p:ph type="pic" sz="quarter" idx="11"/>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l="26189" r="26189"/>
          <a:stretch>
            <a:fillRect/>
          </a:stretch>
        </p:blipFill>
        <p:spPr>
          <a:xfrm>
            <a:off x="1920427" y="1508760"/>
            <a:ext cx="2743200" cy="3840480"/>
          </a:xfrm>
        </p:spPr>
      </p:pic>
      <p:pic>
        <p:nvPicPr>
          <p:cNvPr id="16" name="Picture Placeholder 15">
            <a:extLst>
              <a:ext uri="{FF2B5EF4-FFF2-40B4-BE49-F238E27FC236}">
                <a16:creationId xmlns:a16="http://schemas.microsoft.com/office/drawing/2014/main" id="{18A51AD2-975E-F727-D242-63171AE2FCD9}"/>
              </a:ext>
            </a:extLst>
          </p:cNvPr>
          <p:cNvPicPr>
            <a:picLocks noGrp="1" noChangeAspect="1"/>
          </p:cNvPicPr>
          <p:nvPr>
            <p:ph type="pic" sz="quarter" idx="12"/>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t="3301" b="3301"/>
          <a:stretch>
            <a:fillRect/>
          </a:stretch>
        </p:blipFill>
        <p:spPr>
          <a:xfrm>
            <a:off x="-7051688" y="1508760"/>
            <a:ext cx="2743200" cy="3840480"/>
          </a:xfrm>
        </p:spPr>
      </p:pic>
      <p:pic>
        <p:nvPicPr>
          <p:cNvPr id="20" name="Picture Placeholder 19">
            <a:extLst>
              <a:ext uri="{FF2B5EF4-FFF2-40B4-BE49-F238E27FC236}">
                <a16:creationId xmlns:a16="http://schemas.microsoft.com/office/drawing/2014/main" id="{5F7D2D4B-254A-DD51-60F1-30A2CC4FBDFC}"/>
              </a:ext>
            </a:extLst>
          </p:cNvPr>
          <p:cNvPicPr>
            <a:picLocks noGrp="1" noChangeAspect="1"/>
          </p:cNvPicPr>
          <p:nvPr>
            <p:ph type="pic" sz="quarter" idx="13"/>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l="26189" r="26189"/>
          <a:stretch>
            <a:fillRect/>
          </a:stretch>
        </p:blipFill>
        <p:spPr>
          <a:xfrm>
            <a:off x="-1070278" y="1508760"/>
            <a:ext cx="2743200" cy="3840480"/>
          </a:xfrm>
        </p:spPr>
      </p:pic>
      <p:pic>
        <p:nvPicPr>
          <p:cNvPr id="12" name="Picture Placeholder 11">
            <a:extLst>
              <a:ext uri="{FF2B5EF4-FFF2-40B4-BE49-F238E27FC236}">
                <a16:creationId xmlns:a16="http://schemas.microsoft.com/office/drawing/2014/main" id="{C7FA8608-C148-B539-0612-9EEC930AF48B}"/>
              </a:ext>
            </a:extLst>
          </p:cNvPr>
          <p:cNvPicPr>
            <a:picLocks noGrp="1" noChangeAspect="1"/>
          </p:cNvPicPr>
          <p:nvPr>
            <p:ph type="pic" sz="quarter" idx="14"/>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l="26189" r="26189"/>
          <a:stretch>
            <a:fillRect/>
          </a:stretch>
        </p:blipFill>
        <p:spPr>
          <a:xfrm>
            <a:off x="-13033098" y="1508760"/>
            <a:ext cx="2743200" cy="3840480"/>
          </a:xfrm>
        </p:spPr>
      </p:pic>
      <p:pic>
        <p:nvPicPr>
          <p:cNvPr id="14" name="Picture Placeholder 13">
            <a:extLst>
              <a:ext uri="{FF2B5EF4-FFF2-40B4-BE49-F238E27FC236}">
                <a16:creationId xmlns:a16="http://schemas.microsoft.com/office/drawing/2014/main" id="{66BB31FE-E231-7B06-48B7-E401BDFC6173}"/>
              </a:ext>
            </a:extLst>
          </p:cNvPr>
          <p:cNvPicPr>
            <a:picLocks noGrp="1" noChangeAspect="1"/>
          </p:cNvPicPr>
          <p:nvPr>
            <p:ph type="pic" sz="quarter" idx="15"/>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rcRect l="8284" r="8284"/>
          <a:stretch>
            <a:fillRect/>
          </a:stretch>
        </p:blipFill>
        <p:spPr>
          <a:xfrm>
            <a:off x="-10042393" y="1508760"/>
            <a:ext cx="2743200" cy="3840480"/>
          </a:xfrm>
        </p:spPr>
      </p:pic>
      <p:pic>
        <p:nvPicPr>
          <p:cNvPr id="24" name="Picture Placeholder 23">
            <a:extLst>
              <a:ext uri="{FF2B5EF4-FFF2-40B4-BE49-F238E27FC236}">
                <a16:creationId xmlns:a16="http://schemas.microsoft.com/office/drawing/2014/main" id="{200379F0-DBC8-B2C9-D4BA-02EF8609FFB7}"/>
              </a:ext>
            </a:extLst>
          </p:cNvPr>
          <p:cNvPicPr>
            <a:picLocks noGrp="1" noChangeAspect="1"/>
          </p:cNvPicPr>
          <p:nvPr>
            <p:ph type="pic" sz="quarter" idx="16"/>
          </p:nvPr>
        </p:nvPicPr>
        <p:blipFill>
          <a:blip r:embed="rId8">
            <a:extLst>
              <a:ext uri="{28A0092B-C50C-407E-A947-70E740481C1C}">
                <a14:useLocalDpi xmlns:a14="http://schemas.microsoft.com/office/drawing/2010/main" val="0"/>
              </a:ext>
            </a:extLst>
          </a:blip>
          <a:srcRect l="46406"/>
          <a:stretch/>
        </p:blipFill>
        <p:spPr>
          <a:xfrm>
            <a:off x="4911132" y="1508760"/>
            <a:ext cx="2743200" cy="3840480"/>
          </a:xfrm>
        </p:spPr>
      </p:pic>
      <p:sp>
        <p:nvSpPr>
          <p:cNvPr id="2" name="Oval 1">
            <a:extLst>
              <a:ext uri="{FF2B5EF4-FFF2-40B4-BE49-F238E27FC236}">
                <a16:creationId xmlns:a16="http://schemas.microsoft.com/office/drawing/2014/main" id="{FFE9D395-525A-9A4A-2E81-3C383298BDA9}"/>
              </a:ext>
            </a:extLst>
          </p:cNvPr>
          <p:cNvSpPr/>
          <p:nvPr/>
        </p:nvSpPr>
        <p:spPr>
          <a:xfrm>
            <a:off x="-2197396" y="466769"/>
            <a:ext cx="16586791" cy="127590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AD666C26-E5D3-375E-36F6-9EB1A5BA44D0}"/>
              </a:ext>
            </a:extLst>
          </p:cNvPr>
          <p:cNvSpPr/>
          <p:nvPr/>
        </p:nvSpPr>
        <p:spPr>
          <a:xfrm>
            <a:off x="-2197397" y="5083426"/>
            <a:ext cx="16586791" cy="127590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37446ADA-21E4-A6E7-4882-8D7E3346863C}"/>
              </a:ext>
            </a:extLst>
          </p:cNvPr>
          <p:cNvSpPr txBox="1"/>
          <p:nvPr/>
        </p:nvSpPr>
        <p:spPr>
          <a:xfrm>
            <a:off x="3873793" y="341433"/>
            <a:ext cx="4444410" cy="646331"/>
          </a:xfrm>
          <a:prstGeom prst="rect">
            <a:avLst/>
          </a:prstGeom>
          <a:noFill/>
        </p:spPr>
        <p:txBody>
          <a:bodyPr wrap="square" rtlCol="0">
            <a:spAutoFit/>
          </a:bodyPr>
          <a:lstStyle/>
          <a:p>
            <a:pPr algn="ctr"/>
            <a:r>
              <a:rPr lang="en-US" sz="3600" dirty="0">
                <a:solidFill>
                  <a:schemeClr val="tx1"/>
                </a:solidFill>
                <a:latin typeface="Gill Sans Ultra Bold" panose="020B0A02020104020203" pitchFamily="34" charset="0"/>
              </a:rPr>
              <a:t>Examples </a:t>
            </a:r>
            <a:endParaRPr lang="en-IN" sz="3600" dirty="0">
              <a:latin typeface="Gill Sans Ultra Bold" panose="020B0A02020104020203" pitchFamily="34" charset="0"/>
            </a:endParaRPr>
          </a:p>
        </p:txBody>
      </p:sp>
      <p:sp>
        <p:nvSpPr>
          <p:cNvPr id="5" name="TextBox 4">
            <a:extLst>
              <a:ext uri="{FF2B5EF4-FFF2-40B4-BE49-F238E27FC236}">
                <a16:creationId xmlns:a16="http://schemas.microsoft.com/office/drawing/2014/main" id="{52A9FE73-3694-8EC3-FA66-BAFE97F69A93}"/>
              </a:ext>
            </a:extLst>
          </p:cNvPr>
          <p:cNvSpPr txBox="1"/>
          <p:nvPr/>
        </p:nvSpPr>
        <p:spPr>
          <a:xfrm>
            <a:off x="3448323" y="5870236"/>
            <a:ext cx="5668818" cy="646331"/>
          </a:xfrm>
          <a:prstGeom prst="rect">
            <a:avLst/>
          </a:prstGeom>
          <a:noFill/>
        </p:spPr>
        <p:txBody>
          <a:bodyPr wrap="square" rtlCol="0">
            <a:spAutoFit/>
          </a:bodyPr>
          <a:lstStyle/>
          <a:p>
            <a:r>
              <a:rPr lang="en-US" sz="3600" dirty="0">
                <a:latin typeface="Gill Sans Ultra Bold" panose="020B0A02020104020203" pitchFamily="34" charset="0"/>
              </a:rPr>
              <a:t>Thomas Edison</a:t>
            </a:r>
            <a:endParaRPr lang="en-IN" sz="3600" dirty="0">
              <a:latin typeface="Gill Sans Ultra Bold" panose="020B0A02020104020203" pitchFamily="34" charset="0"/>
            </a:endParaRPr>
          </a:p>
        </p:txBody>
      </p:sp>
    </p:spTree>
    <p:extLst>
      <p:ext uri="{BB962C8B-B14F-4D97-AF65-F5344CB8AC3E}">
        <p14:creationId xmlns:p14="http://schemas.microsoft.com/office/powerpoint/2010/main" val="16650231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5C460-81AD-BC8F-44D9-2FEE083CB9D3}"/>
            </a:ext>
          </a:extLst>
        </p:cNvPr>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D8648C4A-868A-CCD0-6939-5C6AACBE167E}"/>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6189" r="26189"/>
          <a:stretch>
            <a:fillRect/>
          </a:stretch>
        </p:blipFill>
        <p:spPr>
          <a:xfrm>
            <a:off x="317866" y="421335"/>
            <a:ext cx="4296664" cy="6015329"/>
          </a:xfrm>
        </p:spPr>
      </p:pic>
      <p:sp>
        <p:nvSpPr>
          <p:cNvPr id="33" name="Oval 32">
            <a:extLst>
              <a:ext uri="{FF2B5EF4-FFF2-40B4-BE49-F238E27FC236}">
                <a16:creationId xmlns:a16="http://schemas.microsoft.com/office/drawing/2014/main" id="{E974D9B4-1DF9-7A4E-1F65-C0908BEE3198}"/>
              </a:ext>
            </a:extLst>
          </p:cNvPr>
          <p:cNvSpPr/>
          <p:nvPr/>
        </p:nvSpPr>
        <p:spPr>
          <a:xfrm>
            <a:off x="-2367516" y="-1841559"/>
            <a:ext cx="16586791" cy="127590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4C672DE4-A040-1535-6AAE-44DF2EBD6989}"/>
              </a:ext>
            </a:extLst>
          </p:cNvPr>
          <p:cNvSpPr/>
          <p:nvPr/>
        </p:nvSpPr>
        <p:spPr>
          <a:xfrm>
            <a:off x="-2197396" y="7422589"/>
            <a:ext cx="16586791" cy="127590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TextBox 34">
            <a:extLst>
              <a:ext uri="{FF2B5EF4-FFF2-40B4-BE49-F238E27FC236}">
                <a16:creationId xmlns:a16="http://schemas.microsoft.com/office/drawing/2014/main" id="{BED79707-44DC-280A-727D-1EB9C06CAD3F}"/>
              </a:ext>
            </a:extLst>
          </p:cNvPr>
          <p:cNvSpPr txBox="1"/>
          <p:nvPr/>
        </p:nvSpPr>
        <p:spPr>
          <a:xfrm>
            <a:off x="3703673" y="-1966895"/>
            <a:ext cx="4444410" cy="646331"/>
          </a:xfrm>
          <a:prstGeom prst="rect">
            <a:avLst/>
          </a:prstGeom>
          <a:noFill/>
        </p:spPr>
        <p:txBody>
          <a:bodyPr wrap="square" rtlCol="0">
            <a:spAutoFit/>
          </a:bodyPr>
          <a:lstStyle/>
          <a:p>
            <a:pPr algn="ctr"/>
            <a:r>
              <a:rPr lang="en-US" sz="3600" dirty="0">
                <a:solidFill>
                  <a:schemeClr val="tx1"/>
                </a:solidFill>
                <a:latin typeface="Gill Sans Ultra Bold" panose="020B0A02020104020203" pitchFamily="34" charset="0"/>
              </a:rPr>
              <a:t>Examples </a:t>
            </a:r>
            <a:endParaRPr lang="en-IN" sz="3600" dirty="0">
              <a:latin typeface="Gill Sans Ultra Bold" panose="020B0A02020104020203" pitchFamily="34" charset="0"/>
            </a:endParaRPr>
          </a:p>
        </p:txBody>
      </p:sp>
      <p:sp>
        <p:nvSpPr>
          <p:cNvPr id="36" name="TextBox 35">
            <a:extLst>
              <a:ext uri="{FF2B5EF4-FFF2-40B4-BE49-F238E27FC236}">
                <a16:creationId xmlns:a16="http://schemas.microsoft.com/office/drawing/2014/main" id="{04C63E10-6342-87CB-0796-02235460A319}"/>
              </a:ext>
            </a:extLst>
          </p:cNvPr>
          <p:cNvSpPr txBox="1"/>
          <p:nvPr/>
        </p:nvSpPr>
        <p:spPr>
          <a:xfrm>
            <a:off x="4453378" y="8272130"/>
            <a:ext cx="3658710" cy="646331"/>
          </a:xfrm>
          <a:prstGeom prst="rect">
            <a:avLst/>
          </a:prstGeom>
          <a:noFill/>
        </p:spPr>
        <p:txBody>
          <a:bodyPr wrap="square" rtlCol="0">
            <a:spAutoFit/>
          </a:bodyPr>
          <a:lstStyle/>
          <a:p>
            <a:r>
              <a:rPr lang="en-US" sz="3600" dirty="0">
                <a:latin typeface="Gill Sans Ultra Bold" panose="020B0A02020104020203" pitchFamily="34" charset="0"/>
              </a:rPr>
              <a:t>Lionel Messi</a:t>
            </a:r>
            <a:endParaRPr lang="en-IN" sz="3600" dirty="0">
              <a:latin typeface="Gill Sans Ultra Bold" panose="020B0A02020104020203" pitchFamily="34" charset="0"/>
            </a:endParaRPr>
          </a:p>
        </p:txBody>
      </p:sp>
      <p:sp>
        <p:nvSpPr>
          <p:cNvPr id="17" name="TextBox 16">
            <a:extLst>
              <a:ext uri="{FF2B5EF4-FFF2-40B4-BE49-F238E27FC236}">
                <a16:creationId xmlns:a16="http://schemas.microsoft.com/office/drawing/2014/main" id="{82037605-A1D3-4B1F-DFC0-43A2AB16BE8C}"/>
              </a:ext>
            </a:extLst>
          </p:cNvPr>
          <p:cNvSpPr txBox="1"/>
          <p:nvPr/>
        </p:nvSpPr>
        <p:spPr>
          <a:xfrm>
            <a:off x="5124893" y="1212112"/>
            <a:ext cx="5890437" cy="4801314"/>
          </a:xfrm>
          <a:prstGeom prst="rect">
            <a:avLst/>
          </a:prstGeom>
          <a:noFill/>
        </p:spPr>
        <p:txBody>
          <a:bodyPr wrap="square" rtlCol="0">
            <a:spAutoFit/>
          </a:bodyPr>
          <a:lstStyle/>
          <a:p>
            <a:r>
              <a:rPr lang="en-US" dirty="0">
                <a:latin typeface="Gill Sans Ultra Bold" panose="020B0A02020104020203" pitchFamily="34" charset="0"/>
              </a:rPr>
              <a:t>Who he is:</a:t>
            </a:r>
          </a:p>
          <a:p>
            <a:r>
              <a:rPr lang="en-US" dirty="0">
                <a:latin typeface="Gill Sans Ultra Bold" panose="020B0A02020104020203" pitchFamily="34" charset="0"/>
              </a:rPr>
              <a:t>One of the greatest footballers in the world, known for his incredible dribbling, balance, and goal-scoring skills.</a:t>
            </a:r>
          </a:p>
          <a:p>
            <a:endParaRPr lang="en-US" dirty="0">
              <a:latin typeface="Gill Sans Ultra Bold" panose="020B0A02020104020203" pitchFamily="34" charset="0"/>
            </a:endParaRPr>
          </a:p>
          <a:p>
            <a:r>
              <a:rPr lang="en-US" dirty="0">
                <a:latin typeface="Gill Sans Ultra Bold" panose="020B0A02020104020203" pitchFamily="34" charset="0"/>
              </a:rPr>
              <a:t>Why he’s an example:</a:t>
            </a:r>
          </a:p>
          <a:p>
            <a:r>
              <a:rPr lang="en-US" dirty="0">
                <a:latin typeface="Gill Sans Ultra Bold" panose="020B0A02020104020203" pitchFamily="34" charset="0"/>
              </a:rPr>
              <a:t>Messi learns by practicing and playing football. He gets better through physical movements like dribbling, running, and shooting. His body learns the best way to move by actually doing it on the field.</a:t>
            </a:r>
          </a:p>
          <a:p>
            <a:endParaRPr lang="en-US" dirty="0">
              <a:latin typeface="Gill Sans Ultra Bold" panose="020B0A02020104020203" pitchFamily="34" charset="0"/>
            </a:endParaRPr>
          </a:p>
          <a:p>
            <a:r>
              <a:rPr lang="en-US" i="1" dirty="0">
                <a:latin typeface="Gill Sans Ultra Bold" panose="020B0A02020104020203" pitchFamily="34" charset="0"/>
              </a:rPr>
              <a:t>Messi’s brain and body work together on the field-he understands the game through movement.</a:t>
            </a:r>
          </a:p>
        </p:txBody>
      </p:sp>
      <p:pic>
        <p:nvPicPr>
          <p:cNvPr id="21" name="Graphic 20" descr="Line arrow: Straight with solid fill">
            <a:hlinkClick r:id="rId3" action="ppaction://hlinksldjump"/>
            <a:extLst>
              <a:ext uri="{FF2B5EF4-FFF2-40B4-BE49-F238E27FC236}">
                <a16:creationId xmlns:a16="http://schemas.microsoft.com/office/drawing/2014/main" id="{6C33C1E8-EA97-B437-F123-7C90FBF474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81599" y="314193"/>
            <a:ext cx="914400" cy="914400"/>
          </a:xfrm>
          <a:prstGeom prst="rect">
            <a:avLst/>
          </a:prstGeom>
        </p:spPr>
      </p:pic>
    </p:spTree>
    <p:extLst>
      <p:ext uri="{BB962C8B-B14F-4D97-AF65-F5344CB8AC3E}">
        <p14:creationId xmlns:p14="http://schemas.microsoft.com/office/powerpoint/2010/main" val="15023293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544550-ACC4-A2FC-019A-D4BD3AF561EF}"/>
            </a:ext>
          </a:extLst>
        </p:cNvPr>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34BB23BC-2D0E-8DB6-BC0A-AFD53B41AEE4}"/>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8284" r="8284"/>
          <a:stretch>
            <a:fillRect/>
          </a:stretch>
        </p:blipFill>
        <p:spPr>
          <a:xfrm>
            <a:off x="321539" y="376790"/>
            <a:ext cx="4463112" cy="6248357"/>
          </a:xfrm>
        </p:spPr>
      </p:pic>
      <p:sp>
        <p:nvSpPr>
          <p:cNvPr id="2" name="Oval 1">
            <a:extLst>
              <a:ext uri="{FF2B5EF4-FFF2-40B4-BE49-F238E27FC236}">
                <a16:creationId xmlns:a16="http://schemas.microsoft.com/office/drawing/2014/main" id="{B71A8F5F-226D-AE9B-D052-1765185484C2}"/>
              </a:ext>
            </a:extLst>
          </p:cNvPr>
          <p:cNvSpPr/>
          <p:nvPr/>
        </p:nvSpPr>
        <p:spPr>
          <a:xfrm>
            <a:off x="-2202511" y="-1617148"/>
            <a:ext cx="16586791" cy="127590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Oval 2">
            <a:extLst>
              <a:ext uri="{FF2B5EF4-FFF2-40B4-BE49-F238E27FC236}">
                <a16:creationId xmlns:a16="http://schemas.microsoft.com/office/drawing/2014/main" id="{ACE71606-F703-E0D8-D53F-219C7481183A}"/>
              </a:ext>
            </a:extLst>
          </p:cNvPr>
          <p:cNvSpPr/>
          <p:nvPr/>
        </p:nvSpPr>
        <p:spPr>
          <a:xfrm>
            <a:off x="-2197396" y="7380059"/>
            <a:ext cx="16586791" cy="127590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0FB994B7-D262-0584-999C-A056D3C35C34}"/>
              </a:ext>
            </a:extLst>
          </p:cNvPr>
          <p:cNvSpPr txBox="1"/>
          <p:nvPr/>
        </p:nvSpPr>
        <p:spPr>
          <a:xfrm>
            <a:off x="3868678" y="-1742484"/>
            <a:ext cx="4444410" cy="646331"/>
          </a:xfrm>
          <a:prstGeom prst="rect">
            <a:avLst/>
          </a:prstGeom>
          <a:noFill/>
        </p:spPr>
        <p:txBody>
          <a:bodyPr wrap="square" rtlCol="0">
            <a:spAutoFit/>
          </a:bodyPr>
          <a:lstStyle/>
          <a:p>
            <a:pPr algn="ctr"/>
            <a:r>
              <a:rPr lang="en-US" sz="3600" dirty="0">
                <a:solidFill>
                  <a:schemeClr val="tx1"/>
                </a:solidFill>
                <a:latin typeface="Gill Sans Ultra Bold" panose="020B0A02020104020203" pitchFamily="34" charset="0"/>
              </a:rPr>
              <a:t>Examples </a:t>
            </a:r>
            <a:endParaRPr lang="en-IN" sz="3600" dirty="0">
              <a:latin typeface="Gill Sans Ultra Bold" panose="020B0A02020104020203" pitchFamily="34" charset="0"/>
            </a:endParaRPr>
          </a:p>
        </p:txBody>
      </p:sp>
      <p:sp>
        <p:nvSpPr>
          <p:cNvPr id="5" name="TextBox 4">
            <a:extLst>
              <a:ext uri="{FF2B5EF4-FFF2-40B4-BE49-F238E27FC236}">
                <a16:creationId xmlns:a16="http://schemas.microsoft.com/office/drawing/2014/main" id="{3AA34D15-13F4-0425-60D4-6F32D316ACD4}"/>
              </a:ext>
            </a:extLst>
          </p:cNvPr>
          <p:cNvSpPr txBox="1"/>
          <p:nvPr/>
        </p:nvSpPr>
        <p:spPr>
          <a:xfrm>
            <a:off x="3494526" y="8166869"/>
            <a:ext cx="5626288" cy="646331"/>
          </a:xfrm>
          <a:prstGeom prst="rect">
            <a:avLst/>
          </a:prstGeom>
          <a:noFill/>
        </p:spPr>
        <p:txBody>
          <a:bodyPr wrap="square" rtlCol="0">
            <a:spAutoFit/>
          </a:bodyPr>
          <a:lstStyle/>
          <a:p>
            <a:r>
              <a:rPr lang="en-US" sz="3600" dirty="0">
                <a:latin typeface="Gill Sans Ultra Bold" panose="020B0A02020104020203" pitchFamily="34" charset="0"/>
              </a:rPr>
              <a:t>Chencho Gyeltshen</a:t>
            </a:r>
            <a:endParaRPr lang="en-IN" sz="3600" dirty="0">
              <a:latin typeface="Gill Sans Ultra Bold" panose="020B0A02020104020203" pitchFamily="34" charset="0"/>
            </a:endParaRPr>
          </a:p>
        </p:txBody>
      </p:sp>
      <p:pic>
        <p:nvPicPr>
          <p:cNvPr id="25" name="Graphic 24" descr="Line arrow: Straight with solid fill">
            <a:hlinkClick r:id="rId3" action="ppaction://hlinksldjump"/>
            <a:extLst>
              <a:ext uri="{FF2B5EF4-FFF2-40B4-BE49-F238E27FC236}">
                <a16:creationId xmlns:a16="http://schemas.microsoft.com/office/drawing/2014/main" id="{A5FBF7D2-A7F2-A783-41E4-40DAF62FE77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81599" y="314193"/>
            <a:ext cx="914400" cy="914400"/>
          </a:xfrm>
          <a:prstGeom prst="rect">
            <a:avLst/>
          </a:prstGeom>
        </p:spPr>
      </p:pic>
      <p:sp>
        <p:nvSpPr>
          <p:cNvPr id="26" name="TextBox 25">
            <a:extLst>
              <a:ext uri="{FF2B5EF4-FFF2-40B4-BE49-F238E27FC236}">
                <a16:creationId xmlns:a16="http://schemas.microsoft.com/office/drawing/2014/main" id="{EF3505C8-B772-0388-39E8-C1CBD269CC83}"/>
              </a:ext>
            </a:extLst>
          </p:cNvPr>
          <p:cNvSpPr txBox="1"/>
          <p:nvPr/>
        </p:nvSpPr>
        <p:spPr>
          <a:xfrm>
            <a:off x="5181599" y="1546834"/>
            <a:ext cx="5826642" cy="5355312"/>
          </a:xfrm>
          <a:prstGeom prst="rect">
            <a:avLst/>
          </a:prstGeom>
          <a:noFill/>
        </p:spPr>
        <p:txBody>
          <a:bodyPr wrap="square" rtlCol="0">
            <a:spAutoFit/>
          </a:bodyPr>
          <a:lstStyle/>
          <a:p>
            <a:r>
              <a:rPr lang="en-US" dirty="0">
                <a:latin typeface="Gill Sans Ultra Bold" panose="020B0A02020104020203" pitchFamily="34" charset="0"/>
              </a:rPr>
              <a:t>Who he is:</a:t>
            </a:r>
          </a:p>
          <a:p>
            <a:r>
              <a:rPr lang="en-US" dirty="0">
                <a:latin typeface="Gill Sans Ultra Bold" panose="020B0A02020104020203" pitchFamily="34" charset="0"/>
              </a:rPr>
              <a:t>Bhutan’s most well-known footballer, nicknamed “Bhutanese Ronaldo,” admired for his speed, agility, and sharp goal-scoring skills.</a:t>
            </a:r>
          </a:p>
          <a:p>
            <a:endParaRPr lang="en-US" dirty="0">
              <a:latin typeface="Gill Sans Ultra Bold" panose="020B0A02020104020203" pitchFamily="34" charset="0"/>
            </a:endParaRPr>
          </a:p>
          <a:p>
            <a:r>
              <a:rPr lang="en-US" dirty="0">
                <a:latin typeface="Gill Sans Ultra Bold" panose="020B0A02020104020203" pitchFamily="34" charset="0"/>
              </a:rPr>
              <a:t>Why he’s an example:</a:t>
            </a:r>
          </a:p>
          <a:p>
            <a:r>
              <a:rPr lang="en-US" dirty="0">
                <a:latin typeface="Gill Sans Ultra Bold" panose="020B0A02020104020203" pitchFamily="34" charset="0"/>
              </a:rPr>
              <a:t>Chencho learns football by playing it. His body gets better at controlling the ball, passing, and shooting through practice and real game experiences. He improves by moving and playing, which shows his bodily-kinesthetic intelligence.</a:t>
            </a:r>
          </a:p>
          <a:p>
            <a:endParaRPr lang="en-US" dirty="0">
              <a:latin typeface="Gill Sans Ultra Bold" panose="020B0A02020104020203" pitchFamily="34" charset="0"/>
            </a:endParaRPr>
          </a:p>
          <a:p>
            <a:r>
              <a:rPr lang="en-US" i="1" dirty="0">
                <a:latin typeface="Gill Sans Ultra Bold" panose="020B0A02020104020203" pitchFamily="34" charset="0"/>
              </a:rPr>
              <a:t>Chencho’s talent shows how the body can be a powerful tool for learning and performance.</a:t>
            </a:r>
          </a:p>
          <a:p>
            <a:endParaRPr lang="en-IN" dirty="0">
              <a:latin typeface="Gill Sans Ultra Bold" panose="020B0A02020104020203" pitchFamily="34" charset="0"/>
            </a:endParaRPr>
          </a:p>
        </p:txBody>
      </p:sp>
    </p:spTree>
    <p:extLst>
      <p:ext uri="{BB962C8B-B14F-4D97-AF65-F5344CB8AC3E}">
        <p14:creationId xmlns:p14="http://schemas.microsoft.com/office/powerpoint/2010/main" val="8761053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504</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Gill Sans Ultra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Pabitra Yakha</dc:creator>
  <cp:lastModifiedBy>Pabitra Yakha</cp:lastModifiedBy>
  <cp:revision>1</cp:revision>
  <dcterms:created xsi:type="dcterms:W3CDTF">2025-04-30T11:27:40Z</dcterms:created>
  <dcterms:modified xsi:type="dcterms:W3CDTF">2025-04-30T13:16:25Z</dcterms:modified>
</cp:coreProperties>
</file>