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335" r:id="rId4"/>
    <p:sldId id="25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58" r:id="rId25"/>
    <p:sldId id="259" r:id="rId26"/>
    <p:sldId id="260" r:id="rId27"/>
    <p:sldId id="261" r:id="rId28"/>
    <p:sldId id="262" r:id="rId29"/>
    <p:sldId id="263" r:id="rId30"/>
    <p:sldId id="333" r:id="rId31"/>
    <p:sldId id="266" r:id="rId32"/>
    <p:sldId id="267" r:id="rId33"/>
    <p:sldId id="268" r:id="rId34"/>
    <p:sldId id="269" r:id="rId35"/>
    <p:sldId id="289" r:id="rId36"/>
    <p:sldId id="290" r:id="rId37"/>
    <p:sldId id="291" r:id="rId38"/>
    <p:sldId id="292" r:id="rId39"/>
    <p:sldId id="293" r:id="rId40"/>
    <p:sldId id="294" r:id="rId41"/>
    <p:sldId id="328" r:id="rId42"/>
    <p:sldId id="325" r:id="rId43"/>
    <p:sldId id="295" r:id="rId44"/>
    <p:sldId id="327" r:id="rId45"/>
    <p:sldId id="329" r:id="rId46"/>
    <p:sldId id="330" r:id="rId47"/>
    <p:sldId id="331" r:id="rId48"/>
    <p:sldId id="326" r:id="rId49"/>
    <p:sldId id="332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34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01536-73B1-43F1-AE04-91B167440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E998567-E3F0-431A-AED0-17A935133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BDC3FD-5165-4DE8-B018-A8BA2B22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8CF-B1E4-46F0-9419-45C3D9110F3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808612-3FE1-4824-8A6E-74406570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F566A8-6B6A-4053-A5E2-FADF9D69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911F-1822-470F-BEC0-CD62F93A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4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CCA60-4DF8-4EE5-BCE0-3664775B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7B03F6-CBEC-4E54-96A1-8084A0A37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A0603-8AC4-40F7-8F78-A879A47F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8CF-B1E4-46F0-9419-45C3D9110F3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E3E6CA-F8C3-4906-B7D7-B5B22AFD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C6E3B9-667D-4AE4-A864-405123E8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911F-1822-470F-BEC0-CD62F93A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DEF6A6B-B866-4FCD-AFFB-669CB071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9338AB-0DB8-4526-9CB2-70812EC3A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A0D97-AFEC-426B-98F2-30E6107B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8CF-B1E4-46F0-9419-45C3D9110F3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956F1-B17C-4FD4-B226-A042D75D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CC00C3-3CB9-44FD-9B54-C5796BD5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911F-1822-470F-BEC0-CD62F93A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6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69EEB5-39E4-4615-905F-806D1364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6A83EA-8D6E-4FE6-9B8F-A764929E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2A40D2-BA26-4CBD-9643-4F54ABAA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8CF-B1E4-46F0-9419-45C3D9110F3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A7CA08-A2C7-4123-8EEC-7F538B9A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77C094-8AEA-4CA3-B849-C0AAA823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911F-1822-470F-BEC0-CD62F93A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7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3E647-BDAF-4B7A-95EC-FD2589C2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1108EE-9358-45A3-88E6-D77EFDA6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1B7D86-E487-4D6C-ACE8-A85F319A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8CF-B1E4-46F0-9419-45C3D9110F3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F74213-213C-4B70-9C56-78380E7D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C4EEA8-84FC-403E-8FD1-311871F0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911F-1822-470F-BEC0-CD62F93A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88D3F-9F00-4AD2-BDA6-FF41A0C4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6D88EF-DFA2-415A-B3B4-5EF489013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569BDE-FB79-41BE-8646-4D9EB8EB3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57DFE3-8A63-4383-AA62-DBA2064A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8CF-B1E4-46F0-9419-45C3D9110F3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1DB8EC-BF14-4827-8349-CFED878F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D3343D-757E-445C-BE1F-E0E735A2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911F-1822-470F-BEC0-CD62F93A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A304C-0D2F-426F-86B3-E1998673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BFD584-F61D-425F-8D0E-403CBB6E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8BFF2A9-CD7F-4914-8A18-85F29FD7F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D79A1C-BCB1-44E1-B9D5-49019578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D73B69D-7A2B-465D-8F7D-42249FEC0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B35A09-8811-4238-93F9-B92E54B3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8CF-B1E4-46F0-9419-45C3D9110F3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5BD75EC-B38E-4C4F-80DC-C92AD5A7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D1211BA-482B-4202-95DA-FF75F5BB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911F-1822-470F-BEC0-CD62F93A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1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DC91D-7B95-4CA6-A5A2-646F5FC4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507B817-8B4D-4300-A1C9-B31A8F98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8CF-B1E4-46F0-9419-45C3D9110F3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D9C306-D452-4208-B936-B7EA7DC6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AA4D2B9-B185-4759-9764-EFD36B1A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911F-1822-470F-BEC0-CD62F93A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5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E799841-68A3-4AA8-926D-9939A7DC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8CF-B1E4-46F0-9419-45C3D9110F3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C08F32-CA91-4D4A-87A6-8B3BDD61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4F122C-7E2E-494A-8693-9515FC86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911F-1822-470F-BEC0-CD62F93A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3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953CE5-9D70-48C3-BB79-274E9F6F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871506-D60A-4B57-8F35-E2C447C5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0595B7-9AC9-4596-8CC2-1564470A4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8B762B-D9F7-4B05-91CE-58EDF591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8CF-B1E4-46F0-9419-45C3D9110F3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078605-B279-4077-999B-86FE21B4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CB26C2-8E55-45B5-A7AC-93BD4070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911F-1822-470F-BEC0-CD62F93A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DE0B2-2F02-4C82-91F0-6364986F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8B8D0F-22FB-4813-A101-3AD24CBDA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C3B8C14-F97C-471B-B9A9-783A73072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5346CC-9376-4CBE-9D2D-6198FBE5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78CF-B1E4-46F0-9419-45C3D9110F3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B65B61-3E1D-4D4F-9D78-EC26F0CC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F7D11A-0AD0-44FC-B3A2-929A7679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911F-1822-470F-BEC0-CD62F93A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7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D1BE02A-D700-489B-ACC3-EEDE25BC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6D21DC-CF41-4324-B352-979298D9A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755416-9430-4198-B40C-CD6F57AF5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78CF-B1E4-46F0-9419-45C3D9110F3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D4FC12-9716-4B44-A21A-6EC770B08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ED4D88-5DC4-4018-B791-67D57916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911F-1822-470F-BEC0-CD62F93A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5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F160AD-6AFB-4F50-B6CA-74BE6982904F}"/>
              </a:ext>
            </a:extLst>
          </p:cNvPr>
          <p:cNvSpPr txBox="1"/>
          <p:nvPr/>
        </p:nvSpPr>
        <p:spPr>
          <a:xfrm>
            <a:off x="1245704" y="1547776"/>
            <a:ext cx="932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71" y="1410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BỘ GIÁO DỤC VÀ ĐÀO TẠO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CÔNG NGHIỆP THỰC PHẨM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TP. HCM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THÔNG TIN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4541"/>
            <a:ext cx="10515600" cy="3012422"/>
          </a:xfrm>
        </p:spPr>
        <p:txBody>
          <a:bodyPr>
            <a:noAutofit/>
          </a:bodyPr>
          <a:lstStyle/>
          <a:p>
            <a:pPr algn="ctr"/>
            <a:endParaRPr lang="en-US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 </a:t>
            </a:r>
            <a:r>
              <a:rPr lang="en-US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 MÔN HỌC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mtClean="0"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Java</a:t>
            </a:r>
            <a:endParaRPr lang="en-US">
              <a:effectLst>
                <a:reflection blurRad="6350" stA="53000" endA="300" endPos="35500" dir="5400000" sy="-90000" algn="bl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i="1" u="sng"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</a:t>
            </a:r>
            <a:r>
              <a:rPr lang="vi-VN" i="1" u="sng" smtClean="0"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mtClean="0"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mtClean="0"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Nhà Hàng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GVBM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Minh Hải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NĂM HỌC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2019-2020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992" y="1547776"/>
            <a:ext cx="1905000" cy="16749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022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62E905-2834-4286-9AC0-9006D5B1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Nếu nó hiện lỗi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AB6331-7A35-403C-9BA9-C3520B43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1517167"/>
            <a:ext cx="8388626" cy="3691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71C07B-6C7D-45D4-BA6D-AB08DBEDE7F7}"/>
              </a:ext>
            </a:extLst>
          </p:cNvPr>
          <p:cNvSpPr txBox="1"/>
          <p:nvPr/>
        </p:nvSpPr>
        <p:spPr>
          <a:xfrm>
            <a:off x="1046921" y="5380378"/>
            <a:ext cx="9488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lại với Authenciation: Windows Authenciation -&gt; Tiếp tục như bước set password cho sa</a:t>
            </a:r>
          </a:p>
        </p:txBody>
      </p:sp>
    </p:spTree>
    <p:extLst>
      <p:ext uri="{BB962C8B-B14F-4D97-AF65-F5344CB8AC3E}">
        <p14:creationId xmlns:p14="http://schemas.microsoft.com/office/powerpoint/2010/main" val="91826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03AAA-B68A-42FF-845A-F975F178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365125"/>
            <a:ext cx="11171581" cy="1325563"/>
          </a:xfrm>
        </p:spPr>
        <p:txBody>
          <a:bodyPr/>
          <a:lstStyle/>
          <a:p>
            <a:r>
              <a:rPr lang="en-US"/>
              <a:t>Vào mục Status -&gt; Login (chọn và Enabled) -&gt; 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885BBC-6411-4C46-8349-C7F8E194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96" y="1690688"/>
            <a:ext cx="9315864" cy="3686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D18703-060C-4B0C-AB87-10FCE861DE99}"/>
              </a:ext>
            </a:extLst>
          </p:cNvPr>
          <p:cNvSpPr txBox="1"/>
          <p:nvPr/>
        </p:nvSpPr>
        <p:spPr>
          <a:xfrm>
            <a:off x="1086678" y="5751443"/>
            <a:ext cx="1024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Disconnect và Connect lại như bước đầu với tài khoản là “sa” và mật khẩu “sa”</a:t>
            </a:r>
          </a:p>
        </p:txBody>
      </p:sp>
    </p:spTree>
    <p:extLst>
      <p:ext uri="{BB962C8B-B14F-4D97-AF65-F5344CB8AC3E}">
        <p14:creationId xmlns:p14="http://schemas.microsoft.com/office/powerpoint/2010/main" val="330029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64197-5BFD-42DA-881F-A68D228A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database. Nhấn chọn database -&gt; New database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F8827B-F6B7-487B-94B8-F6322A3F4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" y="1690688"/>
            <a:ext cx="10906539" cy="44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0466A9-D27F-4FA2-9C92-76A65C03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Đặt tên database là: QLNhaHang -&gt; 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5C84E8-A155-4A73-AFF9-955BB6E44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559859"/>
            <a:ext cx="8772939" cy="49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8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9F53E0-2F91-490E-8424-B7B4287D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Vào thư mục đã giải nén mở 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B0E60C-F531-4CC9-BA83-640ECD8D7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943100"/>
            <a:ext cx="107346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4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97F57-28C1-4FE3-86E2-9F42D680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Chỉnh nơi lưu là QLNhaHang, chạy từng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BCD389-4A9B-48E4-9B54-5B03D4548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82" y="1515035"/>
            <a:ext cx="10544175" cy="473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9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B0F7-4E66-4699-96DE-5430EAF8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Resfresh database và xem đã chạy đủ table chưa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BCC0726-4B86-4ED7-9832-0B75863D4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5" y="1954305"/>
            <a:ext cx="4437529" cy="37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7F40DF-538A-459C-9B53-59C419BE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Chạy từng rang buộc về khóa chính và khóa ngoại của các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B522D9-323B-4C69-83C7-0688C1082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4" y="1925913"/>
            <a:ext cx="8689078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5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5D490-55AF-4B7E-A625-9903B9AC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Kích và Database Diagram -&gt; New database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B7CAB5-954D-47D2-BE05-66170348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65" y="2088776"/>
            <a:ext cx="4419600" cy="34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9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B3AE41-BC2A-46D1-8095-CAA4A22C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Chọn tất cả các bảng xuất hiện -&gt; Add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14D282-104F-41CE-8088-B8C9D22A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82" y="1839154"/>
            <a:ext cx="6639339" cy="38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9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 </a:t>
            </a:r>
            <a:r>
              <a:rPr lang="en-US" b="1" smtClean="0"/>
              <a:t>       	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Tấn			MSSV: 2001170159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Đỗ Tấn Phát			MSSV: 2001178908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Nguyễn Ngọc Hiền		MSSV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2001170051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/>
              <a:t> </a:t>
            </a:r>
            <a:r>
              <a:rPr lang="en-US" b="1" smtClean="0"/>
              <a:t>      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 Ngọc Sinh                           MSSV: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2001170150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811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94AC99-EF0E-49D6-9195-2D9DA69C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1 database hoàn chỉnh -&gt; close và lưu database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3EF45A-645B-45DA-94B9-D7249216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84" y="1828800"/>
            <a:ext cx="8631720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7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C6679-7C3C-4379-AB97-6ED71844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154"/>
            <a:ext cx="10515600" cy="18731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hành nhập dữ liệu cho từng bảng. Insert từng table vào (nếu lỗi thì insert table khác -&gt; quay lại Insert sau).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6286D5-7A0D-46FC-B0A6-753F34B1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25" y="2088254"/>
            <a:ext cx="10309571" cy="45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60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CA3491-9FCC-4612-B80B-1D852689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920"/>
            <a:ext cx="10515600" cy="30909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từng table bằng cách Resfresh database -&gt; Chọn vào bảng muốn xem -&gt; Edits top 200 Rows</a:t>
            </a:r>
          </a:p>
        </p:txBody>
      </p:sp>
    </p:spTree>
    <p:extLst>
      <p:ext uri="{BB962C8B-B14F-4D97-AF65-F5344CB8AC3E}">
        <p14:creationId xmlns:p14="http://schemas.microsoft.com/office/powerpoint/2010/main" val="2905555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E7357-26A7-47F6-AFFE-EA145313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Add file jdbc 8.8.2, tạo new driver trên Netbean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FE0F14D-91B0-4010-BB63-6F1D321A3379}"/>
              </a:ext>
            </a:extLst>
          </p:cNvPr>
          <p:cNvSpPr txBox="1"/>
          <p:nvPr/>
        </p:nvSpPr>
        <p:spPr>
          <a:xfrm>
            <a:off x="838200" y="1882673"/>
            <a:ext cx="943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Mở Netbean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393AD01-44DC-4EA9-899F-2EDD9D9AE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386" y="2354209"/>
            <a:ext cx="4765399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55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E1049-F618-4138-85F4-9EFA94DF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Bắt đầu add file jdbc 8.8.2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EA8ACA-16B2-4764-846C-E35C327D1D36}"/>
              </a:ext>
            </a:extLst>
          </p:cNvPr>
          <p:cNvSpPr txBox="1"/>
          <p:nvPr/>
        </p:nvSpPr>
        <p:spPr>
          <a:xfrm>
            <a:off x="1073426" y="1590261"/>
            <a:ext cx="935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Vào File -&gt; Open Project để mở project QL_Restaurant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15DBC2-C91C-44BF-BB49-2B081D96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5" y="2166783"/>
            <a:ext cx="9356035" cy="46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60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0992FA-758B-4BAD-A08F-27A946BD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730" y="482946"/>
            <a:ext cx="9144000" cy="1024489"/>
          </a:xfrm>
        </p:spPr>
        <p:txBody>
          <a:bodyPr>
            <a:norm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Chọn đường dẫn đến project cần mở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442585-4284-4456-933F-D42A60E0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83" y="2305050"/>
            <a:ext cx="8203095" cy="455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E97053-F43B-4662-ADAA-182A24EDBA4E}"/>
              </a:ext>
            </a:extLst>
          </p:cNvPr>
          <p:cNvSpPr txBox="1"/>
          <p:nvPr/>
        </p:nvSpPr>
        <p:spPr>
          <a:xfrm>
            <a:off x="1875183" y="1566386"/>
            <a:ext cx="7944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Chọn Open Project để mở file</a:t>
            </a:r>
          </a:p>
        </p:txBody>
      </p:sp>
    </p:spTree>
    <p:extLst>
      <p:ext uri="{BB962C8B-B14F-4D97-AF65-F5344CB8AC3E}">
        <p14:creationId xmlns:p14="http://schemas.microsoft.com/office/powerpoint/2010/main" val="3419178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B7BCDE-D6A5-4246-9BF4-020A6FF2C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17" y="274224"/>
            <a:ext cx="10363200" cy="1620837"/>
          </a:xfrm>
        </p:spPr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 sz="5300">
                <a:latin typeface="Times New Roman" panose="02020603050405020304" pitchFamily="18" charset="0"/>
                <a:cs typeface="Times New Roman" panose="02020603050405020304" pitchFamily="18" charset="0"/>
              </a:rPr>
              <a:t>Sau khi mở sẽ hiện ra thông báo cần add file jdbc 8.8.2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57C400-24EB-4C99-BE6E-572329BB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9" y="1868088"/>
            <a:ext cx="11648661" cy="471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12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0A2C0-A4CC-493C-B3AD-A613F4801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83" y="600635"/>
            <a:ext cx="9144000" cy="848919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Nhấn vài Resolve.. Để tiếp tục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269512-EEC6-4EB7-8259-E6FFFFC2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1" y="1880981"/>
            <a:ext cx="6122504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12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FD8337-D675-443D-A848-5FF975DF1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2276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Chọn đến file đã giải nén và chọn file jdbc </a:t>
            </a:r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8.2.2 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và nhấn Open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79AB9D-FA52-4F38-A738-4EA1085A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09" y="2248038"/>
            <a:ext cx="6957391" cy="44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7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8DA60E-C001-4F3A-9FEF-5F5109663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3250"/>
            <a:ext cx="9144000" cy="1408802"/>
          </a:xfrm>
        </p:spPr>
        <p:txBody>
          <a:bodyPr>
            <a:normAutofit fontScale="90000"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Khi đã chuyển sang tick xanh, và Description hiện thông tin-&gt; đã thành công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BF3744-AB8A-4D85-A1A4-97A9839A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74" y="1900375"/>
            <a:ext cx="5989983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1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3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Giải nén file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Tạo database QLNhaHang trên SQL 2012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Add file jdbc 8.8.2, tạo new driver trên Netbean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Chạy phần mềm QL_Restaurant trên Netbean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46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188" y="134471"/>
            <a:ext cx="5271247" cy="1437247"/>
          </a:xfrm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Chọn vào tab Services </a:t>
            </a:r>
            <a:endParaRPr lang="en-US" sz="280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A4301276-BE8D-4DA8-9CC3-814B2310E7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1791" y="1748688"/>
            <a:ext cx="5229785" cy="3934936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6678705" y="134471"/>
            <a:ext cx="5396753" cy="154893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Ở tab Service chọn Database -&gt; Ở mục Driver chọn new driver</a:t>
            </a:r>
            <a:endParaRPr lang="en-US" sz="280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50FD30E2-E860-450A-B37D-B3E97E4E7C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3871" y="2079812"/>
            <a:ext cx="5181600" cy="3668681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647766" y="2254623"/>
            <a:ext cx="932329" cy="3854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79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1935EF-DFA1-4638-BC4F-DF9BC955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Chọn add và trỏ đường dẫn đến file jdbc 8.8.2 như lúc đầu.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BB4B3E-5470-4C9D-A774-8C0EB6C26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83" y="2388704"/>
            <a:ext cx="707666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98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1FD12-D76E-48C0-BFFA-E9B959B3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Chọn OK để tiếp tục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E01AFD-2530-4475-ACFF-52C3C8BB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69" y="2076815"/>
            <a:ext cx="641405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31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64F77D-3712-4A1B-B5CB-4C42BE14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Mở Driver chọn vào Microsoft SQL Server 2005 -&gt; chuột phải chọn Connect Using….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27ED42-C3BF-42C4-8375-4E9FA91B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9044"/>
            <a:ext cx="10730948" cy="470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70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95D7E-BE5B-4874-AA3B-E55C4CC9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Next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462E779-BDC5-4EAB-A25C-4A3C16655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293" y="1728134"/>
            <a:ext cx="633806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2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3A3E4-B03D-4060-8816-558046B9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Finish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24F1AB-5DB9-465E-BAF5-2843B77B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259" y="1690688"/>
            <a:ext cx="8136628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16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0F4D5-875C-4323-B233-5EA28FE5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QL_Restaurant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B556B4-AF28-4CF0-A4D8-73DED91F3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6" y="1690688"/>
            <a:ext cx="10959548" cy="45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17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99FC5-2E64-4364-A944-75AE30EB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29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Form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staff,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225A938-3656-491F-9E10-96513D32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88" y="2429496"/>
            <a:ext cx="524435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82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114AD2-CCCC-447E-81EE-2B224141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986E3F-66A1-4B96-807B-BDD8C517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1719262"/>
            <a:ext cx="4659687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7B76F-5119-49D0-9A9B-F89A1FA2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4847F4-B801-4B1B-8486-30D39451E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67" y="2039799"/>
            <a:ext cx="5705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5C3E5-7090-4678-8989-0462DC35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Giải nén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12981E-301E-47CE-A0EE-5B0889631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2"/>
            <a:ext cx="10515600" cy="6916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Gồm có source code, 1 file sql, và 1 file jdbc để add vào netbean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B8CBAD-B80B-4BD8-B205-0E9D8278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74" y="2286000"/>
            <a:ext cx="10039143" cy="42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78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F77134-8C7F-4F6D-905E-AE41A2A96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0360"/>
            <a:ext cx="9144000" cy="114375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176CFF-AE11-436A-893E-F4215CCB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571" y="1919080"/>
            <a:ext cx="67913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38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2AE3BD-C07E-41E6-A68E-98F1A85B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bảng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CF41B0B-5388-47EE-A19D-F0B71215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7" y="1724024"/>
            <a:ext cx="8507896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99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2BB0FF-49E9-4D66-A7C0-3EE63D0F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F715D-CA06-4434-A998-33B3FEDC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98" y="2092393"/>
            <a:ext cx="6743700" cy="37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3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9F764E-B5EB-4D86-B8D0-A0183C43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90BBAB-493A-4EC7-AFAD-F08C2D7B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35" y="1690688"/>
            <a:ext cx="6753225" cy="38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91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3E1B8-E414-4281-B1D5-56E33B70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972C1B-208A-421C-B9FE-ED84C9D6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43" y="1719262"/>
            <a:ext cx="7964557" cy="403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43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E5D22-A380-4402-A5E6-4BB4BB63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20CC7F-6997-45F0-8218-FD10E4129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7" y="1704974"/>
            <a:ext cx="8706678" cy="39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10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54EE2-7DBB-4CC5-8535-2B6F251A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10F8FA4-57EE-41B5-AD78-6B716AF6D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4" y="1719262"/>
            <a:ext cx="8375374" cy="38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11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591F98-4BBA-43F4-B5D8-AA3276EB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822F3C-E75D-42E8-8972-ED802E59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738312"/>
            <a:ext cx="6715125" cy="364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437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0E22F9-E6D5-4AE1-A98F-CE4C3A2C228A}"/>
              </a:ext>
            </a:extLst>
          </p:cNvPr>
          <p:cNvSpPr txBox="1"/>
          <p:nvPr/>
        </p:nvSpPr>
        <p:spPr>
          <a:xfrm>
            <a:off x="838200" y="496371"/>
            <a:ext cx="9978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7529B2-09B3-43B0-B375-95F31462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65" y="1857582"/>
            <a:ext cx="8362122" cy="38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00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63AC72-79EF-4DED-A9B8-D111F1E8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+ 100000 VNĐ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2884579-9D61-4323-94ED-51D640A09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2088046"/>
            <a:ext cx="8848726" cy="35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9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0EABB4-7451-48FA-AADA-02F34CCA8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4576"/>
          </a:xfrm>
        </p:spPr>
        <p:txBody>
          <a:bodyPr>
            <a:normAutofit fontScale="90000"/>
          </a:bodyPr>
          <a:lstStyle/>
          <a:p>
            <a:r>
              <a:rPr lang="en-US"/>
              <a:t>2.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database QLNhaHang trên SQL 2012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76E065-6E97-41EC-945F-97D553B77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478" y="2038283"/>
            <a:ext cx="9144000" cy="532640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Mở phần mềm SQL Server Management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B2B18C-608A-42B5-BB8B-37C8BD36E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90" y="2570923"/>
            <a:ext cx="3990975" cy="42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670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8ED1F-4727-4C33-87AB-7DBDAEA0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Clr>
                <a:srgbClr val="FF0000"/>
              </a:buClr>
              <a:buFont typeface="Times New Roman" panose="02020603050405020304" pitchFamily="18" charset="0"/>
              <a:buChar char="⁎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F68427-40F0-4C42-9A2D-31892E6A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11" y="2439643"/>
            <a:ext cx="43815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55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9B5AE-411D-42E6-89D3-E4A9692F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4C91F13-B82C-48C1-8ED1-035122F18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77" y="1981614"/>
            <a:ext cx="53149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34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8EA39-1F38-4031-ACED-FEA39005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FB48E1-888C-44C4-86C2-C23CA93F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17" y="1810992"/>
            <a:ext cx="53816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82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2E9C3-3BAB-4319-8625-8670155D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B33661-E2AC-4AFA-9D27-1906839C8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11" y="1976437"/>
            <a:ext cx="60579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8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3744DA-E79D-4744-93F6-5C54F642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4C8B848-8D7A-4862-A851-B476A3CB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815" y="1915974"/>
            <a:ext cx="60293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152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DE4D51-A91F-4AA3-AC8E-5546FDAA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821008-FA53-496A-A2ED-006A423D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61" y="2167765"/>
            <a:ext cx="58674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310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BD266-6B12-47BF-BBEB-C6821D35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828E28-96E6-4B12-9A97-7BF55151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69" y="2040007"/>
            <a:ext cx="59150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65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39F2F-EA09-47BD-9E4D-81F911CC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715AF47-6334-4C32-8FB2-9A085242F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4" y="1865036"/>
            <a:ext cx="5213488" cy="3486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7AC1C2A-6FFA-4095-8483-3DBF2DE94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5036"/>
            <a:ext cx="5924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685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E37AAFB-8D4F-4980-84FA-1CAB8E3F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2" y="1709737"/>
            <a:ext cx="5378312" cy="3438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C8FB3F-5A9B-43C5-B087-817C26164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226" y="1662112"/>
            <a:ext cx="6069496" cy="3486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72753" y="708212"/>
            <a:ext cx="3263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 nhân viên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43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A3FFE-8D48-480B-8557-65ECBBD0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B66D4E-F8A8-43AD-A9FF-9F6100F0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922394"/>
            <a:ext cx="6019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6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C1194-8633-4AE0-8C6A-8CDC9361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 vào với tài khoản “sa”, mật khẩu là “sa 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9CC936-8C64-4040-8DEE-697338E9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65" y="1587361"/>
            <a:ext cx="5049078" cy="3156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4D88EB-F3A5-42AE-B049-36039044F956}"/>
              </a:ext>
            </a:extLst>
          </p:cNvPr>
          <p:cNvSpPr txBox="1"/>
          <p:nvPr/>
        </p:nvSpPr>
        <p:spPr>
          <a:xfrm>
            <a:off x="1113183" y="5049078"/>
            <a:ext cx="9793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Nếu như chưa có tài khoản sa, mật khẩu sa. Có thể chọn Authenciation: Windows Authenciation -&gt; Connect để set password</a:t>
            </a:r>
          </a:p>
        </p:txBody>
      </p:sp>
    </p:spTree>
    <p:extLst>
      <p:ext uri="{BB962C8B-B14F-4D97-AF65-F5344CB8AC3E}">
        <p14:creationId xmlns:p14="http://schemas.microsoft.com/office/powerpoint/2010/main" val="22172650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6A912B-1EB1-4072-9721-83394B16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61DE362-683D-4C1B-ABB9-3F00B37F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2150165"/>
            <a:ext cx="5343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15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8AF99-5574-435A-AA43-DF6CE6B2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D94A72-7E9F-416F-AB84-C72F824C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59" y="2173357"/>
            <a:ext cx="5724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426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CC178-3076-4E56-A6B7-148769D6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0CA375-D452-46CC-8E72-1879F0DA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60" y="1958630"/>
            <a:ext cx="5402953" cy="376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C53092-7005-483F-9492-D1513AA6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89" y="2120555"/>
            <a:ext cx="5402951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474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152A2E-5949-4AD4-913E-19E4898D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17D065-C08A-4180-A3D7-7A44C1ED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64207"/>
            <a:ext cx="5338482" cy="3686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D1B260-DA1E-41A0-B1CB-1ACFD2A2A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83" y="1854681"/>
            <a:ext cx="5524987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463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3F875-09DB-444C-84C9-419F2AE6D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17" y="671789"/>
            <a:ext cx="9144000" cy="1024489"/>
          </a:xfrm>
        </p:spPr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món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0FFE37C-1D78-4D4A-B5AB-66B82641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4" y="1962978"/>
            <a:ext cx="5619130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FFD0F5-E9FB-4B31-8B70-1507ECCFE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84" y="2039178"/>
            <a:ext cx="553940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62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08BDD1-2996-4700-B930-0D70B745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761017D-A379-45D7-AB93-58CA4C64B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81" y="1901065"/>
            <a:ext cx="5372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954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525FE-1EB0-4450-AA07-B0D937BA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A38F05-B5DE-4DB3-B856-2CADC51A0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690688"/>
            <a:ext cx="62865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138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FCF5E7-7DD2-4539-A91A-B3EB45F8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09E3D0-E800-4F55-9CD2-E7136044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19" y="1926121"/>
            <a:ext cx="5123207" cy="356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7571601-F7A8-4F98-850A-F6A86EB56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16" y="1926121"/>
            <a:ext cx="584296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906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7E27C-E0AE-4DD4-BD67-66465CC9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41899C-2114-4A9D-90A4-CCB19761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7059"/>
            <a:ext cx="5257800" cy="361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CAA1E7F-E1E1-481C-83BA-BC19B92C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008" y="1977059"/>
            <a:ext cx="5511662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8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242CF8-E8DD-44F2-A484-B68902A1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81BD3C1-C54B-4C5C-BD27-234190F1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4050"/>
            <a:ext cx="4992757" cy="361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4526597-855B-496B-9AE4-B51DE348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1947862"/>
            <a:ext cx="5653709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254AE-8CBF-4F4B-9ACF-3916C387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Làm lần lượt DESKTOP… -&gt; Security -&gt; Login -&gt; sa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B9745C-9D01-46F0-9B54-D0CD676C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91" y="2326791"/>
            <a:ext cx="9657522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418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355F6B-E5ED-4E8E-AEE9-355DF286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0CF28E-EE9F-400C-9BD7-B6B0C35F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92" y="1787593"/>
            <a:ext cx="53244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12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BE49A4-165E-4A5F-8FD6-B49A12F7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280B0A-8000-4E14-9200-40DC2AAC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690688"/>
            <a:ext cx="5514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77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957B3-5E9E-48C3-8CF2-5118FE6E9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5" y="791060"/>
            <a:ext cx="9144000" cy="93172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19013-FE94-4302-98E7-ABCF1ACDF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59" y="2116620"/>
            <a:ext cx="5074341" cy="3790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90B5DB7-CEF0-49D0-88FF-9B06E9C0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5" y="2135670"/>
            <a:ext cx="54578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067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FFE6D5-1478-4DAA-952F-6744F6A3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C48DF8-C487-4844-A0C5-434C28DD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754" y="1841016"/>
            <a:ext cx="5295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471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23150E-3B1E-47D1-82FE-9F7A24C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E44F191-B469-4A52-98A3-8C2FA95A2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43" y="1804987"/>
            <a:ext cx="5362575" cy="3857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1D52AA-D07A-46C1-ADA3-139F4A9C7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4987"/>
            <a:ext cx="58102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802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2D46F-DB2C-4A3A-BEAE-C74E277C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F278A0-847B-4EEC-91CE-D55D8699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607" y="1786559"/>
            <a:ext cx="54197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235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19E1F1-0BB4-48E6-868E-4ABB802A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8B7030-0931-4901-91BA-3C1782D4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2106706"/>
            <a:ext cx="4991100" cy="377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310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B22E7-7C58-45CB-8AEA-C16D3095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8029000-3A55-4B55-94EC-AF4B7207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3502"/>
            <a:ext cx="5019675" cy="346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5FA622-F01A-4BA4-B989-C966CBB40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03977"/>
            <a:ext cx="5608983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851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6E3EC9-AFFB-457D-8DF5-527CF5E3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1916BF-867B-4B31-8934-3F5CF841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1663"/>
            <a:ext cx="5019675" cy="336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10573B7-0BED-457C-916C-0888F4CB7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1663"/>
            <a:ext cx="4933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983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trình bày của nhóm em đến đây là kết thúc . Cám ơn thầy đã theo dõi 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7" y="2106707"/>
            <a:ext cx="5755341" cy="3917576"/>
          </a:xfrm>
        </p:spPr>
      </p:pic>
    </p:spTree>
    <p:extLst>
      <p:ext uri="{BB962C8B-B14F-4D97-AF65-F5344CB8AC3E}">
        <p14:creationId xmlns:p14="http://schemas.microsoft.com/office/powerpoint/2010/main" val="367471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D3A266-9E08-4DB3-B734-1659160D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 lại password và sau đó chọn 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26167B-3AAD-4ECE-A862-1163050D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63" y="1356621"/>
            <a:ext cx="6591300" cy="51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3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FA66F1-7620-45DF-B32F-FABDBE23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Disconnect và Connect với tài khoản “sa”, mật khẩu “sa”.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9AC3B1-AED4-4B0C-8DA6-05AF1564E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753" y="2043953"/>
            <a:ext cx="5777947" cy="349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6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813</Words>
  <Application>Microsoft Office PowerPoint</Application>
  <PresentationFormat>Custom</PresentationFormat>
  <Paragraphs>102</Paragraphs>
  <Slides>79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Office Theme</vt:lpstr>
      <vt:lpstr>BỘ GIÁO DỤC VÀ ĐÀO TẠO TRƯỜNG ĐẠI HỌC CÔNG NGHIỆP THỰC PHẨM TP. HCM KHOA CÔNG NGHỆ THÔNG TIN</vt:lpstr>
      <vt:lpstr>Sinh Viên Thực Hiện</vt:lpstr>
      <vt:lpstr>PowerPoint Presentation</vt:lpstr>
      <vt:lpstr>1. Giải nén file </vt:lpstr>
      <vt:lpstr>2. Tạo database QLNhaHang trên SQL 2012 </vt:lpstr>
      <vt:lpstr>Đăng nhập vào với tài khoản “sa”, mật khẩu là “sa “</vt:lpstr>
      <vt:lpstr>Làm lần lượt DESKTOP… -&gt; Security -&gt; Login -&gt; sa </vt:lpstr>
      <vt:lpstr>Set lại password và sau đó chọn OK</vt:lpstr>
      <vt:lpstr>Disconnect và Connect với tài khoản “sa”, mật khẩu “sa”.</vt:lpstr>
      <vt:lpstr>Nếu nó hiện lỗi </vt:lpstr>
      <vt:lpstr>Vào mục Status -&gt; Login (chọn và Enabled) -&gt; OK</vt:lpstr>
      <vt:lpstr>Tạo database. Nhấn chọn database -&gt; New database </vt:lpstr>
      <vt:lpstr>Đặt tên database là: QLNhaHang -&gt; OK</vt:lpstr>
      <vt:lpstr>Vào thư mục đã giải nén mở file </vt:lpstr>
      <vt:lpstr>Chỉnh nơi lưu là QLNhaHang, chạy từng table</vt:lpstr>
      <vt:lpstr>Resfresh database và xem đã chạy đủ table chưa</vt:lpstr>
      <vt:lpstr>Chạy từng rang buộc về khóa chính và khóa ngoại của các table</vt:lpstr>
      <vt:lpstr>Kích và Database Diagram -&gt; New database diagram</vt:lpstr>
      <vt:lpstr>Chọn tất cả các bảng xuất hiện -&gt; Add</vt:lpstr>
      <vt:lpstr>Có 1 database hoàn chỉnh -&gt; close và lưu database diagram</vt:lpstr>
      <vt:lpstr> Tiến hành nhập dữ liệu cho từng bảng. Insert từng table vào (nếu lỗi thì insert table khác -&gt; quay lại Insert sau). </vt:lpstr>
      <vt:lpstr>PowerPoint Presentation</vt:lpstr>
      <vt:lpstr>3. Add file jdbc 8.8.2, tạo new driver trên Netbean</vt:lpstr>
      <vt:lpstr>Bắt đầu add file jdbc 8.8.2</vt:lpstr>
      <vt:lpstr>Chọn đường dẫn đến project cần mở</vt:lpstr>
      <vt:lpstr> Sau khi mở sẽ hiện ra thông báo cần add file jdbc 8.8.2</vt:lpstr>
      <vt:lpstr>Nhấn vài Resolve.. Để tiếp tục </vt:lpstr>
      <vt:lpstr>Chọn đến file đã giải nén và chọn file jdbc 8.2.2 và nhấn Open</vt:lpstr>
      <vt:lpstr>Khi đã chuyển sang tick xanh, và Description hiện thông tin-&gt; đã thành công</vt:lpstr>
      <vt:lpstr>Chọn vào tab Services </vt:lpstr>
      <vt:lpstr>Chọn add và trỏ đường dẫn đến file jdbc 8.8.2 như lúc đầu.</vt:lpstr>
      <vt:lpstr>Chọn OK để tiếp tục</vt:lpstr>
      <vt:lpstr>Mở Driver chọn vào Microsoft SQL Server 2005 -&gt; chuột phải chọn Connect Using….</vt:lpstr>
      <vt:lpstr>Điền thông tin như trong hình &gt; Next </vt:lpstr>
      <vt:lpstr>Chọn dbo, và nhấn Finish để hoàn thành quá trình tạo driver</vt:lpstr>
      <vt:lpstr>4. Chạy phần mềm QL_Restaurant trên Netbean Nhấn start để chạy form</vt:lpstr>
      <vt:lpstr>4. Form đăng nhập Đăng nhập với tài khoản nhân viên với (Tài khoản: staff, Mật khẩu: 123, Chức vụ: nhân viên) </vt:lpstr>
      <vt:lpstr>Đăng nhập thành công</vt:lpstr>
      <vt:lpstr>Nhân viên có chức năng, gọi món cho từng phòng</vt:lpstr>
      <vt:lpstr>Phòng thường</vt:lpstr>
      <vt:lpstr>Thông tin bảng</vt:lpstr>
      <vt:lpstr>Lọc danh sách món ăn, có thể nhấn menu để hiện tất cả món ăn</vt:lpstr>
      <vt:lpstr>Cách thêm món ăn vào bàn</vt:lpstr>
      <vt:lpstr>Gọi món</vt:lpstr>
      <vt:lpstr>Lỗi khi gọi món khi đã hết số lượng</vt:lpstr>
      <vt:lpstr>Xóa món trong bảng gọi món</vt:lpstr>
      <vt:lpstr>Xóa món thành công</vt:lpstr>
      <vt:lpstr>PowerPoint Presentation</vt:lpstr>
      <vt:lpstr>Tương tự như form phòng thường, phòng vip sẽ phụ thu them = Món ăn + 100000 VNĐ</vt:lpstr>
      <vt:lpstr>Đăng nhập với tài khoản admin (tài khoản: admin, mật khẩu: 123, chức vụ: quản lý)</vt:lpstr>
      <vt:lpstr>Form hiển thị</vt:lpstr>
      <vt:lpstr>Quản lý nhân viên</vt:lpstr>
      <vt:lpstr>Form quản lý nhân viên</vt:lpstr>
      <vt:lpstr>Admin có thể thêm nhân viên mới</vt:lpstr>
      <vt:lpstr>Thêm thành công</vt:lpstr>
      <vt:lpstr>Ngoài ra, còn có thể bắt lỗi khi nhập mã nhân viên đã tồn tại </vt:lpstr>
      <vt:lpstr>Admin có thể xóa, sửa nhân viên</vt:lpstr>
      <vt:lpstr>PowerPoint Presentation</vt:lpstr>
      <vt:lpstr>Có thể nhấn nút Home để quay về màn hình chính</vt:lpstr>
      <vt:lpstr>Form quản lý món ăn</vt:lpstr>
      <vt:lpstr>Tương tự như Form nhân viên, Form quản lý món ăn có thể thêm, xóa ,sửa món.</vt:lpstr>
      <vt:lpstr>Thêm món</vt:lpstr>
      <vt:lpstr>Sửa món</vt:lpstr>
      <vt:lpstr>Xóa món</vt:lpstr>
      <vt:lpstr>Quản lý kho</vt:lpstr>
      <vt:lpstr>Form quản lý kho</vt:lpstr>
      <vt:lpstr>Thêm xóa sửa nguyên vật liệu</vt:lpstr>
      <vt:lpstr>Xóa nguyên vật liệu</vt:lpstr>
      <vt:lpstr>Sửa nguyên vật liệu</vt:lpstr>
      <vt:lpstr>Form xuất kho</vt:lpstr>
      <vt:lpstr>Form hiển thị</vt:lpstr>
      <vt:lpstr>Xuất nguyên vật liệu từ kho ra</vt:lpstr>
      <vt:lpstr>Lỗi khi xuất quá số lượng trong kho</vt:lpstr>
      <vt:lpstr>Xuất kho</vt:lpstr>
      <vt:lpstr>Form quản trị đăng nhập</vt:lpstr>
      <vt:lpstr>Giao diện khi hiển thị. Admin có thể thêm, xóa, sửa cho nhân viên có thể đăng nhập hệ thông</vt:lpstr>
      <vt:lpstr>Thêm tài khoản đăng nhập mới, chức vụ nhân viên</vt:lpstr>
      <vt:lpstr>Xóa nhân viên, admin dựa vào tên</vt:lpstr>
      <vt:lpstr>Phần trình bày của nhóm em đến đây là kết thúc . Cám ơn thầy đã theo dõi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37</cp:revision>
  <dcterms:created xsi:type="dcterms:W3CDTF">2020-08-11T08:16:47Z</dcterms:created>
  <dcterms:modified xsi:type="dcterms:W3CDTF">2020-08-11T15:42:11Z</dcterms:modified>
</cp:coreProperties>
</file>