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Fran Mišić, Andrej Slapničar, Iva Sokolaj, Roko Torbarina </a:t>
            </a:r>
            <a:endParaRPr lang="hr-HR" dirty="0" smtClean="0"/>
          </a:p>
          <a:p>
            <a:r>
              <a:rPr lang="hr-HR" dirty="0"/>
              <a:t>Travanj, 2022. 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Fake news challenge 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838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hr-HR" sz="2800" i="1" dirty="0"/>
              <a:t>Fake news</a:t>
            </a:r>
            <a:r>
              <a:rPr lang="hr-HR" sz="2800" dirty="0"/>
              <a:t> </a:t>
            </a:r>
            <a:r>
              <a:rPr lang="hr-HR" sz="2800" dirty="0" smtClean="0"/>
              <a:t>- izmišljene </a:t>
            </a:r>
            <a:r>
              <a:rPr lang="hr-HR" sz="2800" dirty="0"/>
              <a:t>priče s namjenom da </a:t>
            </a:r>
            <a:r>
              <a:rPr lang="hr-HR" sz="2800" dirty="0" smtClean="0"/>
              <a:t>zavaravaju</a:t>
            </a:r>
          </a:p>
          <a:p>
            <a:r>
              <a:rPr lang="hr-HR" sz="2800" dirty="0"/>
              <a:t>2016. godine je organizirano natjecanje </a:t>
            </a:r>
            <a:r>
              <a:rPr lang="hr-HR" sz="2800" i="1" dirty="0"/>
              <a:t>Fake News Challenge</a:t>
            </a:r>
            <a:r>
              <a:rPr lang="hr-HR" sz="2800" dirty="0"/>
              <a:t> u kojem je zadatak pomoću umjetne inteligencije detektirati lažne </a:t>
            </a:r>
            <a:r>
              <a:rPr lang="hr-HR" sz="2800" dirty="0" smtClean="0"/>
              <a:t>vijesti</a:t>
            </a:r>
          </a:p>
          <a:p>
            <a:r>
              <a:rPr lang="hr-HR" sz="2800" dirty="0" smtClean="0"/>
              <a:t> Treniranje </a:t>
            </a:r>
            <a:r>
              <a:rPr lang="hr-HR" sz="2800" dirty="0"/>
              <a:t>modela </a:t>
            </a:r>
            <a:r>
              <a:rPr lang="hr-HR" sz="2800" dirty="0" smtClean="0"/>
              <a:t>- 49972 </a:t>
            </a:r>
            <a:r>
              <a:rPr lang="hr-HR" sz="2800" dirty="0"/>
              <a:t>instanci koje se sastoje od naslova vijesti, sadržaja vijesti te odnosa naslova i sadržaja koji može biti jedan od: slaganje, neslaganje, </a:t>
            </a:r>
            <a:r>
              <a:rPr lang="hr-HR" sz="2800" dirty="0" smtClean="0"/>
              <a:t>diskusija i nepovezanost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41658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jedne instance skupa podataka </a:t>
            </a:r>
            <a:endParaRPr lang="hr-H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1" y="1600200"/>
            <a:ext cx="790965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2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bodovanje</a:t>
            </a:r>
            <a:endParaRPr lang="hr-H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700808"/>
            <a:ext cx="32861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98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 istraživanja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Testiranje raznih metoda i algoritama</a:t>
            </a:r>
          </a:p>
          <a:p>
            <a:r>
              <a:rPr lang="hr-HR" sz="2800" dirty="0" smtClean="0"/>
              <a:t>Decision Tree</a:t>
            </a:r>
          </a:p>
          <a:p>
            <a:r>
              <a:rPr lang="hr-HR" sz="2800" dirty="0" smtClean="0"/>
              <a:t>KNN </a:t>
            </a:r>
          </a:p>
          <a:p>
            <a:r>
              <a:rPr lang="hr-HR" sz="2800" dirty="0" smtClean="0"/>
              <a:t>SoA </a:t>
            </a:r>
            <a:r>
              <a:rPr lang="hr-HR" sz="2800" dirty="0"/>
              <a:t>textual entailment </a:t>
            </a:r>
            <a:r>
              <a:rPr lang="hr-HR" sz="2800" dirty="0" smtClean="0"/>
              <a:t>model </a:t>
            </a:r>
            <a:r>
              <a:rPr lang="hr-HR" sz="2800" dirty="0"/>
              <a:t>za feature </a:t>
            </a:r>
            <a:r>
              <a:rPr lang="hr-HR" sz="2800" dirty="0" smtClean="0"/>
              <a:t>extraction</a:t>
            </a:r>
          </a:p>
          <a:p>
            <a:r>
              <a:rPr lang="hr-HR" sz="2800" dirty="0" smtClean="0"/>
              <a:t>Model na </a:t>
            </a:r>
            <a:r>
              <a:rPr lang="hr-HR" sz="2800" dirty="0"/>
              <a:t>temelju dubokog učenja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84782571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</TotalTime>
  <Words>103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Fake news challenge </vt:lpstr>
      <vt:lpstr>PowerPoint Presentation</vt:lpstr>
      <vt:lpstr>Primjer jedne instance skupa podataka </vt:lpstr>
      <vt:lpstr>bodovanje</vt:lpstr>
      <vt:lpstr>Plan istraživanja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Leko</dc:creator>
  <cp:lastModifiedBy>Leko</cp:lastModifiedBy>
  <cp:revision>4</cp:revision>
  <dcterms:created xsi:type="dcterms:W3CDTF">2022-04-27T20:05:14Z</dcterms:created>
  <dcterms:modified xsi:type="dcterms:W3CDTF">2022-04-27T20:37:34Z</dcterms:modified>
</cp:coreProperties>
</file>