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156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1EBBB-FFDC-4AD0-8C72-10CB378BC3A7}" type="datetimeFigureOut">
              <a:rPr lang="hr-HR" smtClean="0"/>
              <a:t>27.4.2022.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82BD-871A-4190-8A82-8B10EE09F98D}" type="slidenum">
              <a:rPr lang="hr-HR" smtClean="0"/>
              <a:t>‹#›</a:t>
            </a:fld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1EBBB-FFDC-4AD0-8C72-10CB378BC3A7}" type="datetimeFigureOut">
              <a:rPr lang="hr-HR" smtClean="0"/>
              <a:t>27.4.2022.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82BD-871A-4190-8A82-8B10EE09F98D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1EBBB-FFDC-4AD0-8C72-10CB378BC3A7}" type="datetimeFigureOut">
              <a:rPr lang="hr-HR" smtClean="0"/>
              <a:t>27.4.2022.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82BD-871A-4190-8A82-8B10EE09F98D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1EBBB-FFDC-4AD0-8C72-10CB378BC3A7}" type="datetimeFigureOut">
              <a:rPr lang="hr-HR" smtClean="0"/>
              <a:t>27.4.2022.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82BD-871A-4190-8A82-8B10EE09F98D}" type="slidenum">
              <a:rPr lang="hr-HR" smtClean="0"/>
              <a:t>‹#›</a:t>
            </a:fld>
            <a:endParaRPr lang="hr-H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1EBBB-FFDC-4AD0-8C72-10CB378BC3A7}" type="datetimeFigureOut">
              <a:rPr lang="hr-HR" smtClean="0"/>
              <a:t>27.4.2022.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82BD-871A-4190-8A82-8B10EE09F98D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1EBBB-FFDC-4AD0-8C72-10CB378BC3A7}" type="datetimeFigureOut">
              <a:rPr lang="hr-HR" smtClean="0"/>
              <a:t>27.4.2022.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82BD-871A-4190-8A82-8B10EE09F98D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1EBBB-FFDC-4AD0-8C72-10CB378BC3A7}" type="datetimeFigureOut">
              <a:rPr lang="hr-HR" smtClean="0"/>
              <a:t>27.4.2022.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82BD-871A-4190-8A82-8B10EE09F98D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1EBBB-FFDC-4AD0-8C72-10CB378BC3A7}" type="datetimeFigureOut">
              <a:rPr lang="hr-HR" smtClean="0"/>
              <a:t>27.4.2022.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82BD-871A-4190-8A82-8B10EE09F98D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1EBBB-FFDC-4AD0-8C72-10CB378BC3A7}" type="datetimeFigureOut">
              <a:rPr lang="hr-HR" smtClean="0"/>
              <a:t>27.4.2022.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82BD-871A-4190-8A82-8B10EE09F98D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1EBBB-FFDC-4AD0-8C72-10CB378BC3A7}" type="datetimeFigureOut">
              <a:rPr lang="hr-HR" smtClean="0"/>
              <a:t>27.4.2022.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82BD-871A-4190-8A82-8B10EE09F98D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1EBBB-FFDC-4AD0-8C72-10CB378BC3A7}" type="datetimeFigureOut">
              <a:rPr lang="hr-HR" smtClean="0"/>
              <a:t>27.4.2022.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82BD-871A-4190-8A82-8B10EE09F98D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67E1EBBB-FFDC-4AD0-8C72-10CB378BC3A7}" type="datetimeFigureOut">
              <a:rPr lang="hr-HR" smtClean="0"/>
              <a:t>27.4.2022.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43A582BD-871A-4190-8A82-8B10EE09F98D}" type="slidenum">
              <a:rPr lang="hr-HR" smtClean="0"/>
              <a:t>‹#›</a:t>
            </a:fld>
            <a:endParaRPr lang="hr-H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Fran Mišić, Andrej Slapničar, Iva Sokolaj, Roko Torbarina </a:t>
            </a:r>
          </a:p>
          <a:p>
            <a:r>
              <a:rPr lang="hr-HR" dirty="0"/>
              <a:t>Travanj, 2022. 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Fake news challenge </a:t>
            </a:r>
          </a:p>
        </p:txBody>
      </p:sp>
    </p:spTree>
    <p:extLst>
      <p:ext uri="{BB962C8B-B14F-4D97-AF65-F5344CB8AC3E}">
        <p14:creationId xmlns:p14="http://schemas.microsoft.com/office/powerpoint/2010/main" val="2683895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problema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hr-HR" sz="2800" i="1" dirty="0"/>
              <a:t>Fake news</a:t>
            </a:r>
            <a:r>
              <a:rPr lang="hr-HR" sz="2800" dirty="0"/>
              <a:t> - izmišljene priče s namjenom da zavaravaju</a:t>
            </a:r>
          </a:p>
          <a:p>
            <a:r>
              <a:rPr lang="hr-HR" sz="2800" dirty="0"/>
              <a:t>2016. godine je organizirano natjecanje </a:t>
            </a:r>
            <a:r>
              <a:rPr lang="hr-HR" sz="2800" i="1" dirty="0"/>
              <a:t>Fake News Challenge</a:t>
            </a:r>
            <a:r>
              <a:rPr lang="hr-HR" sz="2800" dirty="0"/>
              <a:t> u kojem je zadatak pomoću umjetne inteligencije detektirati lažne vijesti</a:t>
            </a:r>
          </a:p>
          <a:p>
            <a:r>
              <a:rPr lang="hr-HR" sz="2800" dirty="0"/>
              <a:t>Treniranje modela - 49972 instanci koje se sastoje od naslova vijesti, sadržaja vijesti te odnosa naslova i sadržaja koji može biti jedan od: slaganje, neslaganje, diskusija i nepovezanost</a:t>
            </a:r>
          </a:p>
        </p:txBody>
      </p:sp>
    </p:spTree>
    <p:extLst>
      <p:ext uri="{BB962C8B-B14F-4D97-AF65-F5344CB8AC3E}">
        <p14:creationId xmlns:p14="http://schemas.microsoft.com/office/powerpoint/2010/main" val="4165880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Primjer jedne instance skupa podataka </a:t>
            </a:r>
          </a:p>
        </p:txBody>
      </p:sp>
      <p:pic>
        <p:nvPicPr>
          <p:cNvPr id="9" name="Slika 8">
            <a:extLst>
              <a:ext uri="{FF2B5EF4-FFF2-40B4-BE49-F238E27FC236}">
                <a16:creationId xmlns:a16="http://schemas.microsoft.com/office/drawing/2014/main" id="{54289EF1-02AA-4714-8C57-25A5AF0C2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860" y="1772816"/>
            <a:ext cx="7092280" cy="369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261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bodovanje</a:t>
            </a:r>
          </a:p>
        </p:txBody>
      </p:sp>
      <p:pic>
        <p:nvPicPr>
          <p:cNvPr id="4" name="Picture 702852364">
            <a:extLst>
              <a:ext uri="{FF2B5EF4-FFF2-40B4-BE49-F238E27FC236}">
                <a16:creationId xmlns:a16="http://schemas.microsoft.com/office/drawing/2014/main" id="{0FFA2519-B4ED-453F-93BB-29F0F11A1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937" y="1628800"/>
            <a:ext cx="3286125" cy="382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988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Plan istraživanja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r-HR" sz="2800" dirty="0"/>
              <a:t>Testiranje raznih metoda i algoritama</a:t>
            </a:r>
          </a:p>
          <a:p>
            <a:r>
              <a:rPr lang="hr-HR" sz="2800" dirty="0"/>
              <a:t>Decision Tree</a:t>
            </a:r>
          </a:p>
          <a:p>
            <a:r>
              <a:rPr lang="hr-HR" sz="2800" dirty="0"/>
              <a:t>KNN </a:t>
            </a:r>
          </a:p>
          <a:p>
            <a:r>
              <a:rPr lang="hr-HR" sz="2800" dirty="0"/>
              <a:t>SoA textual entailment model za feature extraction</a:t>
            </a:r>
          </a:p>
          <a:p>
            <a:r>
              <a:rPr lang="hr-HR" sz="2800" dirty="0"/>
              <a:t>Model na temelju dubokog učenja</a:t>
            </a:r>
          </a:p>
        </p:txBody>
      </p:sp>
    </p:spTree>
    <p:extLst>
      <p:ext uri="{BB962C8B-B14F-4D97-AF65-F5344CB8AC3E}">
        <p14:creationId xmlns:p14="http://schemas.microsoft.com/office/powerpoint/2010/main" val="2847825716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74</TotalTime>
  <Words>108</Words>
  <Application>Microsoft Office PowerPoint</Application>
  <PresentationFormat>Prikaz na zaslonu (4:3)</PresentationFormat>
  <Paragraphs>15</Paragraphs>
  <Slides>5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2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5</vt:i4>
      </vt:variant>
    </vt:vector>
  </HeadingPairs>
  <TitlesOfParts>
    <vt:vector size="8" baseType="lpstr">
      <vt:lpstr>Arial</vt:lpstr>
      <vt:lpstr>Arial Narrow</vt:lpstr>
      <vt:lpstr>Horizon</vt:lpstr>
      <vt:lpstr>Fake news challenge </vt:lpstr>
      <vt:lpstr>opis problema</vt:lpstr>
      <vt:lpstr>Primjer jedne instance skupa podataka </vt:lpstr>
      <vt:lpstr>bodovanje</vt:lpstr>
      <vt:lpstr>Plan istraživanja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news challenge</dc:title>
  <dc:creator>Leko</dc:creator>
  <cp:lastModifiedBy>Andrej Slapnicar</cp:lastModifiedBy>
  <cp:revision>6</cp:revision>
  <dcterms:created xsi:type="dcterms:W3CDTF">2022-04-27T20:05:14Z</dcterms:created>
  <dcterms:modified xsi:type="dcterms:W3CDTF">2022-04-27T21:25:41Z</dcterms:modified>
</cp:coreProperties>
</file>