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82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1EBBB-FFDC-4AD0-8C72-10CB378BC3A7}" type="datetimeFigureOut">
              <a:rPr lang="hr-HR" smtClean="0"/>
              <a:t>27.4.2022.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82BD-871A-4190-8A82-8B10EE09F98D}" type="slidenum">
              <a:rPr lang="hr-HR" smtClean="0"/>
              <a:t>‹#›</a:t>
            </a:fld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1EBBB-FFDC-4AD0-8C72-10CB378BC3A7}" type="datetimeFigureOut">
              <a:rPr lang="hr-HR" smtClean="0"/>
              <a:t>27.4.2022.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82BD-871A-4190-8A82-8B10EE09F98D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1EBBB-FFDC-4AD0-8C72-10CB378BC3A7}" type="datetimeFigureOut">
              <a:rPr lang="hr-HR" smtClean="0"/>
              <a:t>27.4.2022.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82BD-871A-4190-8A82-8B10EE09F98D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1EBBB-FFDC-4AD0-8C72-10CB378BC3A7}" type="datetimeFigureOut">
              <a:rPr lang="hr-HR" smtClean="0"/>
              <a:t>27.4.2022.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82BD-871A-4190-8A82-8B10EE09F98D}" type="slidenum">
              <a:rPr lang="hr-HR" smtClean="0"/>
              <a:t>‹#›</a:t>
            </a:fld>
            <a:endParaRPr lang="hr-H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1EBBB-FFDC-4AD0-8C72-10CB378BC3A7}" type="datetimeFigureOut">
              <a:rPr lang="hr-HR" smtClean="0"/>
              <a:t>27.4.2022.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82BD-871A-4190-8A82-8B10EE09F98D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1EBBB-FFDC-4AD0-8C72-10CB378BC3A7}" type="datetimeFigureOut">
              <a:rPr lang="hr-HR" smtClean="0"/>
              <a:t>27.4.2022.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82BD-871A-4190-8A82-8B10EE09F98D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1EBBB-FFDC-4AD0-8C72-10CB378BC3A7}" type="datetimeFigureOut">
              <a:rPr lang="hr-HR" smtClean="0"/>
              <a:t>27.4.2022.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82BD-871A-4190-8A82-8B10EE09F98D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1EBBB-FFDC-4AD0-8C72-10CB378BC3A7}" type="datetimeFigureOut">
              <a:rPr lang="hr-HR" smtClean="0"/>
              <a:t>27.4.2022.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82BD-871A-4190-8A82-8B10EE09F98D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1EBBB-FFDC-4AD0-8C72-10CB378BC3A7}" type="datetimeFigureOut">
              <a:rPr lang="hr-HR" smtClean="0"/>
              <a:t>27.4.2022.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82BD-871A-4190-8A82-8B10EE09F98D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1EBBB-FFDC-4AD0-8C72-10CB378BC3A7}" type="datetimeFigureOut">
              <a:rPr lang="hr-HR" smtClean="0"/>
              <a:t>27.4.2022.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82BD-871A-4190-8A82-8B10EE09F98D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1EBBB-FFDC-4AD0-8C72-10CB378BC3A7}" type="datetimeFigureOut">
              <a:rPr lang="hr-HR" smtClean="0"/>
              <a:t>27.4.2022.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82BD-871A-4190-8A82-8B10EE09F98D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67E1EBBB-FFDC-4AD0-8C72-10CB378BC3A7}" type="datetimeFigureOut">
              <a:rPr lang="hr-HR" smtClean="0"/>
              <a:t>27.4.2022.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43A582BD-871A-4190-8A82-8B10EE09F98D}" type="slidenum">
              <a:rPr lang="hr-HR" smtClean="0"/>
              <a:t>‹#›</a:t>
            </a:fld>
            <a:endParaRPr lang="hr-H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/>
              <a:t>Fran Mišić, Andrej Slapničar, Iva Sokolaj, Roko Torbarina </a:t>
            </a:r>
          </a:p>
          <a:p>
            <a:r>
              <a:rPr lang="hr-HR" dirty="0"/>
              <a:t>Travanj, 2022. 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Fake news challenge </a:t>
            </a:r>
          </a:p>
        </p:txBody>
      </p:sp>
    </p:spTree>
    <p:extLst>
      <p:ext uri="{BB962C8B-B14F-4D97-AF65-F5344CB8AC3E}">
        <p14:creationId xmlns:p14="http://schemas.microsoft.com/office/powerpoint/2010/main" val="2683895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hr-HR" sz="2800" i="1" dirty="0"/>
              <a:t>Fake news</a:t>
            </a:r>
            <a:r>
              <a:rPr lang="hr-HR" sz="2800" dirty="0"/>
              <a:t> - izmišljene priče s namjenom da zavaravaju</a:t>
            </a:r>
          </a:p>
          <a:p>
            <a:r>
              <a:rPr lang="hr-HR" sz="2800" dirty="0"/>
              <a:t>2016. godine je organizirano natjecanje </a:t>
            </a:r>
            <a:r>
              <a:rPr lang="hr-HR" sz="2800" i="1" dirty="0"/>
              <a:t>Fake News Challenge</a:t>
            </a:r>
            <a:r>
              <a:rPr lang="hr-HR" sz="2800" dirty="0"/>
              <a:t> u kojem je zadatak pomoću umjetne inteligencije detektirati lažne vijesti</a:t>
            </a:r>
          </a:p>
          <a:p>
            <a:r>
              <a:rPr lang="hr-HR" sz="2800" dirty="0"/>
              <a:t> Treniranje modela - 49972 instanci koje se sastoje od naslova vijesti, sadržaja vijesti te odnosa naslova i sadržaja koji može biti jedan od: slaganje, neslaganje, diskusija i nepovezanost</a:t>
            </a:r>
          </a:p>
        </p:txBody>
      </p:sp>
    </p:spTree>
    <p:extLst>
      <p:ext uri="{BB962C8B-B14F-4D97-AF65-F5344CB8AC3E}">
        <p14:creationId xmlns:p14="http://schemas.microsoft.com/office/powerpoint/2010/main" val="4165880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Primjer jedne instance skupa podataka 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71" y="1600200"/>
            <a:ext cx="7909658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4261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bodovanje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43808" y="1700808"/>
            <a:ext cx="3286125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8988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Plan istraživanja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r-HR" sz="2800" dirty="0"/>
              <a:t>Testiranje raznih metoda i algoritama</a:t>
            </a:r>
          </a:p>
          <a:p>
            <a:r>
              <a:rPr lang="hr-HR" sz="2800" dirty="0"/>
              <a:t>Decision Tree</a:t>
            </a:r>
          </a:p>
          <a:p>
            <a:r>
              <a:rPr lang="hr-HR" sz="2800" dirty="0"/>
              <a:t>KNN </a:t>
            </a:r>
          </a:p>
          <a:p>
            <a:r>
              <a:rPr lang="hr-HR" sz="2800" dirty="0"/>
              <a:t>SoA textual entailment model za feature extraction</a:t>
            </a:r>
          </a:p>
          <a:p>
            <a:r>
              <a:rPr lang="hr-HR" sz="2800" dirty="0"/>
              <a:t>Model na temelju dubokog učenja</a:t>
            </a:r>
          </a:p>
        </p:txBody>
      </p:sp>
    </p:spTree>
    <p:extLst>
      <p:ext uri="{BB962C8B-B14F-4D97-AF65-F5344CB8AC3E}">
        <p14:creationId xmlns:p14="http://schemas.microsoft.com/office/powerpoint/2010/main" val="2847825716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32</TotalTime>
  <Words>107</Words>
  <Application>Microsoft Office PowerPoint</Application>
  <PresentationFormat>On-screen Show (4:3)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Arial Narrow</vt:lpstr>
      <vt:lpstr>Horizon</vt:lpstr>
      <vt:lpstr>Fake news challenge </vt:lpstr>
      <vt:lpstr>PowerPoint Presentation</vt:lpstr>
      <vt:lpstr>Primjer jedne instance skupa podataka </vt:lpstr>
      <vt:lpstr>bodovanje</vt:lpstr>
      <vt:lpstr>Plan istraživanja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news challenge</dc:title>
  <dc:creator>Leko</dc:creator>
  <cp:lastModifiedBy>Novo Ime</cp:lastModifiedBy>
  <cp:revision>5</cp:revision>
  <dcterms:created xsi:type="dcterms:W3CDTF">2022-04-27T20:05:14Z</dcterms:created>
  <dcterms:modified xsi:type="dcterms:W3CDTF">2022-04-27T20:39:31Z</dcterms:modified>
</cp:coreProperties>
</file>