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83" r:id="rId3"/>
    <p:sldId id="284" r:id="rId4"/>
    <p:sldId id="289" r:id="rId5"/>
    <p:sldId id="285" r:id="rId6"/>
    <p:sldId id="288" r:id="rId7"/>
    <p:sldId id="287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77" d="100"/>
          <a:sy n="77" d="100"/>
        </p:scale>
        <p:origin x="88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3105834"/>
            <a:ext cx="10637837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服务器算法开发的微信课程表小程序</a:t>
            </a:r>
            <a:endParaRPr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EA7213-2F93-4EF9-BA74-4FE174EDCF04}"/>
              </a:ext>
            </a:extLst>
          </p:cNvPr>
          <p:cNvSpPr/>
          <p:nvPr/>
        </p:nvSpPr>
        <p:spPr>
          <a:xfrm>
            <a:off x="2839278" y="21469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作品内容截图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/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ACEEC1-3DEF-46F8-AFD7-B82B631B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07" y="753303"/>
            <a:ext cx="3063942" cy="56647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B7F421-C29A-4DBB-A198-E0D8474C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1" y="1291912"/>
            <a:ext cx="3173719" cy="50101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D29F80-F691-4C87-B26C-1B5538E4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54" y="1327137"/>
            <a:ext cx="2764069" cy="4939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39F479-9F8B-4EE7-951F-F432C5858943}"/>
              </a:ext>
            </a:extLst>
          </p:cNvPr>
          <p:cNvSpPr/>
          <p:nvPr/>
        </p:nvSpPr>
        <p:spPr>
          <a:xfrm>
            <a:off x="173465" y="10323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安装使用步骤：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下载解压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kechengbiao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下载适配微信开发者工具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安装微信开发者工具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打开点击导入文件 如图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注册自己的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，导入文件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打开使用，可进行编辑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C1E39-AEAE-4F15-A7C8-50109DE4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62" y="368300"/>
            <a:ext cx="3254976" cy="23321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1BA03D0-AF2B-45F6-A8FC-C6349990565D}"/>
              </a:ext>
            </a:extLst>
          </p:cNvPr>
          <p:cNvSpPr/>
          <p:nvPr/>
        </p:nvSpPr>
        <p:spPr>
          <a:xfrm>
            <a:off x="2799522" y="2910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b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45EA00-A2A3-491C-AAEC-9FDAB985A383}"/>
              </a:ext>
            </a:extLst>
          </p:cNvPr>
          <p:cNvSpPr/>
          <p:nvPr/>
        </p:nvSpPr>
        <p:spPr>
          <a:xfrm>
            <a:off x="173465" y="3767348"/>
            <a:ext cx="6883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指南：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修改上课时间：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pages-&gt;index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startTime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endTime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修改课程内容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一：修改课程名字、上课地点、课程编号：分别对应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room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bgcolor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二：增加减少课程：增加使用代码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{count:1, name:“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”, room:“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地点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”,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bgcolor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:“#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编号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"},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减少直接删去所操作的一行代码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6BDE49-5ACB-4F67-A781-CE00D2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584" y="4050930"/>
            <a:ext cx="4075044" cy="22513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71950C-888E-4DBE-9E62-30926AA8C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34" y="368300"/>
            <a:ext cx="3455194" cy="23321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161B0D-1A68-4DEA-AE8A-E8BD587A3C2E}"/>
              </a:ext>
            </a:extLst>
          </p:cNvPr>
          <p:cNvSpPr/>
          <p:nvPr/>
        </p:nvSpPr>
        <p:spPr>
          <a:xfrm>
            <a:off x="7152861" y="2910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b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52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DDB1C1-031D-49F2-8CEE-C855145F9BD4}"/>
              </a:ext>
            </a:extLst>
          </p:cNvPr>
          <p:cNvSpPr/>
          <p:nvPr/>
        </p:nvSpPr>
        <p:spPr>
          <a:xfrm>
            <a:off x="3047999" y="2967336"/>
            <a:ext cx="47641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团队介绍：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团队成员：朱鹏辉、孟潇倩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联系方式：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28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1749077586</a:t>
            </a:r>
            <a:b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1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0BE063-15A9-4E37-8899-1B8C60CC6D33}"/>
              </a:ext>
            </a:extLst>
          </p:cNvPr>
          <p:cNvSpPr/>
          <p:nvPr/>
        </p:nvSpPr>
        <p:spPr>
          <a:xfrm>
            <a:off x="509270" y="87947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使用了什么谷歌技术：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微信小程序开发学习于谷歌开发，应用于国内平台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作品带来什么价值：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以往的课程表开发与使用往往需要软件支持，很是不方便，而设计一款仅仅打开微信，打开谷歌，打开网页就能获取课程表的便携小程序有个很大的便利性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改变了生活的什么方面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可以摒弃一些不必要的占内存的软件，避免了程序的冗余与消耗，节省了计算机空间，也节省了服务器的使用与维护</a:t>
            </a:r>
          </a:p>
        </p:txBody>
      </p:sp>
    </p:spTree>
    <p:extLst>
      <p:ext uri="{BB962C8B-B14F-4D97-AF65-F5344CB8AC3E}">
        <p14:creationId xmlns:p14="http://schemas.microsoft.com/office/powerpoint/2010/main" val="2300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团队：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  <p:extLst>
      <p:ext uri="{BB962C8B-B14F-4D97-AF65-F5344CB8AC3E}">
        <p14:creationId xmlns:p14="http://schemas.microsoft.com/office/powerpoint/2010/main" val="7690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310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1749077586@qq.com</cp:lastModifiedBy>
  <cp:revision>42</cp:revision>
  <dcterms:created xsi:type="dcterms:W3CDTF">2022-08-25T04:07:18Z</dcterms:created>
  <dcterms:modified xsi:type="dcterms:W3CDTF">2022-08-28T09:39:50Z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