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83" r:id="rId3"/>
    <p:sldId id="287" r:id="rId4"/>
    <p:sldId id="290" r:id="rId5"/>
    <p:sldId id="289" r:id="rId6"/>
    <p:sldId id="284" r:id="rId7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65"/>
  </p:normalViewPr>
  <p:slideViewPr>
    <p:cSldViewPr snapToGrid="0" showGuides="1">
      <p:cViewPr varScale="1">
        <p:scale>
          <a:sx n="85" d="100"/>
          <a:sy n="85" d="100"/>
        </p:scale>
        <p:origin x="74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kumimoji="1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A6BA23-DEAC-A342-9F6E-88E8B98A9B8D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None/>
            </a:pPr>
            <a:fld id="{9A0DB2DC-4C9A-4742-B13C-FB6460FD3503}" type="slidenum">
              <a:rPr lang="zh-CN" altLang="en-US" sz="1200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15362" name="文本框 13"/>
          <p:cNvSpPr txBox="1"/>
          <p:nvPr/>
        </p:nvSpPr>
        <p:spPr>
          <a:xfrm>
            <a:off x="827088" y="2667000"/>
            <a:ext cx="10637837" cy="230832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应用场景</a:t>
            </a:r>
            <a:endParaRPr 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用户访问地图，进行多功能地图使用，可以查询地点并了解地方相关天气信息等。</a:t>
            </a:r>
            <a:endParaRPr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Code For Better_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Hackthon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3085B3-62E0-AA3D-C95C-367C71B04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92" y="1050925"/>
            <a:ext cx="5543550" cy="15049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1F5EE9-AEFB-F016-F2B4-0B1386AE4917}"/>
              </a:ext>
            </a:extLst>
          </p:cNvPr>
          <p:cNvSpPr txBox="1"/>
          <p:nvPr/>
        </p:nvSpPr>
        <p:spPr>
          <a:xfrm>
            <a:off x="1998133" y="2555875"/>
            <a:ext cx="211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查询地点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91F99D-E9A5-69F4-B215-CC8A392FB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133" y="162569"/>
            <a:ext cx="5591175" cy="5248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B877A99-7A7F-0EF1-7591-CDA0CB209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54" y="3719748"/>
            <a:ext cx="4924425" cy="4667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A96316-A4E8-002C-6E40-D9488C609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4" y="5231755"/>
            <a:ext cx="4514850" cy="7143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3FD9863-D17E-AE34-3CB7-7CE8C597BC19}"/>
              </a:ext>
            </a:extLst>
          </p:cNvPr>
          <p:cNvSpPr txBox="1"/>
          <p:nvPr/>
        </p:nvSpPr>
        <p:spPr>
          <a:xfrm>
            <a:off x="2206978" y="4247448"/>
            <a:ext cx="211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查询地点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A7C424-053E-040C-6AEF-B77C2640E397}"/>
              </a:ext>
            </a:extLst>
          </p:cNvPr>
          <p:cNvSpPr txBox="1"/>
          <p:nvPr/>
        </p:nvSpPr>
        <p:spPr>
          <a:xfrm>
            <a:off x="7929209" y="5484465"/>
            <a:ext cx="211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查询地点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DE40BB-BC0A-6FCD-15A4-3FA003E46FAB}"/>
              </a:ext>
            </a:extLst>
          </p:cNvPr>
          <p:cNvSpPr txBox="1"/>
          <p:nvPr/>
        </p:nvSpPr>
        <p:spPr>
          <a:xfrm>
            <a:off x="1998133" y="6073422"/>
            <a:ext cx="1529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添加标记</a:t>
            </a:r>
          </a:p>
        </p:txBody>
      </p:sp>
    </p:spTree>
    <p:extLst>
      <p:ext uri="{BB962C8B-B14F-4D97-AF65-F5344CB8AC3E}">
        <p14:creationId xmlns:p14="http://schemas.microsoft.com/office/powerpoint/2010/main" val="353250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Code For Better_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Hackthon</a:t>
            </a:r>
          </a:p>
        </p:txBody>
      </p:sp>
      <p:sp>
        <p:nvSpPr>
          <p:cNvPr id="15362" name="文本框 13"/>
          <p:cNvSpPr txBox="1"/>
          <p:nvPr/>
        </p:nvSpPr>
        <p:spPr>
          <a:xfrm>
            <a:off x="827088" y="2667000"/>
            <a:ext cx="10637837" cy="193899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该工具通过使用</a:t>
            </a:r>
            <a:r>
              <a:rPr lang="en-US" altLang="zh-CN" sz="2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googleMap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进行地图的查询调用实现相关功能，借用</a:t>
            </a:r>
            <a:r>
              <a:rPr lang="en-US" altLang="zh-CN" sz="24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googleMap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的强大功能展现极强的使用力。</a:t>
            </a:r>
            <a:endParaRPr lang="en-US" altLang="zh-CN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该作品成功实施后可以让更多的人更好的利用地图，让地图“活起来”，生动形象的为用户实现新时代的地图，让科技未来展现人们眼前。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445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Code For Better_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rgbClr val="000000">
                      <a:alpha val="40000"/>
                      <a:alpha val="40000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Hackthon</a:t>
            </a:r>
          </a:p>
        </p:txBody>
      </p:sp>
      <p:sp>
        <p:nvSpPr>
          <p:cNvPr id="15362" name="文本框 13"/>
          <p:cNvSpPr txBox="1"/>
          <p:nvPr/>
        </p:nvSpPr>
        <p:spPr>
          <a:xfrm>
            <a:off x="827088" y="2667000"/>
            <a:ext cx="10637837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作品介绍：应用场景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作品截图：至少 3 张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安装、编译指南等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团队介绍：团队成员、联系方式等</a:t>
            </a:r>
            <a:br>
              <a:rPr kumimoji="0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介绍作品使</a:t>
            </a:r>
            <a:r>
              <a:rPr kumimoji="0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用了什么谷歌技术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作品</a:t>
            </a:r>
            <a:r>
              <a:rPr kumimoji="0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带来什么价值，改变了生活的什么方面</a:t>
            </a:r>
          </a:p>
        </p:txBody>
      </p:sp>
    </p:spTree>
    <p:extLst>
      <p:ext uri="{BB962C8B-B14F-4D97-AF65-F5344CB8AC3E}">
        <p14:creationId xmlns:p14="http://schemas.microsoft.com/office/powerpoint/2010/main" val="190367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82913" y="3797300"/>
            <a:ext cx="622617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团队名称：</a:t>
            </a: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wu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团队邮箱：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2751165452@qq.com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4" name="文本框 12"/>
          <p:cNvSpPr txBox="1"/>
          <p:nvPr/>
        </p:nvSpPr>
        <p:spPr>
          <a:xfrm>
            <a:off x="4135438" y="2228850"/>
            <a:ext cx="39195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157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ʾĸ�</dc:title>
  <dc:creator>ѽСС�</dc:creator>
  <cp:lastModifiedBy>fu 尘</cp:lastModifiedBy>
  <cp:revision>35</cp:revision>
  <dcterms:created xsi:type="dcterms:W3CDTF">2022-08-25T04:07:18Z</dcterms:created>
  <dcterms:modified xsi:type="dcterms:W3CDTF">2022-08-28T06:33:23Z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5DA5C91A79523C926BF40663A9FAFB0C</vt:lpwstr>
  </property>
  <property fmtid="{D5CDD505-2E9C-101B-9397-08002B2CF9AE}" pid="3" name="KSOProductBuildVer">
    <vt:lpwstr>2052-4.3.0.7280</vt:lpwstr>
  </property>
</Properties>
</file>