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9" r:id="rId3"/>
    <p:sldId id="257" r:id="rId4"/>
    <p:sldId id="258" r:id="rId5"/>
    <p:sldId id="283" r:id="rId6"/>
    <p:sldId id="284" r:id="rId7"/>
    <p:sldId id="285" r:id="rId8"/>
    <p:sldId id="286" r:id="rId9"/>
    <p:sldId id="287" r:id="rId10"/>
    <p:sldId id="268" r:id="rId11"/>
    <p:sldId id="265" r:id="rId12"/>
    <p:sldId id="291" r:id="rId13"/>
    <p:sldId id="292" r:id="rId14"/>
    <p:sldId id="260" r:id="rId15"/>
    <p:sldId id="288" r:id="rId16"/>
    <p:sldId id="289" r:id="rId17"/>
    <p:sldId id="290" r:id="rId18"/>
    <p:sldId id="272" r:id="rId19"/>
  </p:sldIdLst>
  <p:sldSz cx="9144000" cy="5143500" type="screen16x9"/>
  <p:notesSz cx="6858000" cy="9144000"/>
  <p:embeddedFontLst>
    <p:embeddedFont>
      <p:font typeface="Microsoft YaHei" panose="020B0503020204020204" pitchFamily="34" charset="-122"/>
      <p:regular r:id="rId21"/>
      <p:bold r:id="rId22"/>
    </p:embeddedFont>
    <p:embeddedFont>
      <p:font typeface="Barlow" panose="00000500000000000000" pitchFamily="2" charset="0"/>
      <p:regular r:id="rId23"/>
      <p:bold r:id="rId24"/>
      <p:italic r:id="rId25"/>
      <p:boldItalic r:id="rId26"/>
    </p:embeddedFont>
    <p:embeddedFont>
      <p:font typeface="Barlow Light" panose="00000400000000000000" pitchFamily="2" charset="0"/>
      <p:regular r:id="rId27"/>
      <p:bold r:id="rId28"/>
      <p:italic r:id="rId29"/>
      <p:boldItalic r:id="rId30"/>
    </p:embeddedFont>
    <p:embeddedFont>
      <p:font typeface="Barlow Medium" panose="00000600000000000000" pitchFamily="2"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59b7f48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1059b7f48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59b7f4855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1059b7f4855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059b7f4855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1059b7f4855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059b7f4855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1059b7f4855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1435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059b7f4855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1059b7f4855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1507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59b7f485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1059b7f485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59b7f485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1059b7f485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099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59b7f485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1059b7f485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788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59b7f485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1059b7f485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625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59b7f4855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g1059b7f4855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59b7f485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1059b7f4855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dff1fb8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10dff1fb8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9b7f485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059b7f485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9b7f485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059b7f485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8009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9b7f485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059b7f485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492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9b7f485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059b7f485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592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9b7f485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059b7f485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56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9b7f485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059b7f485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42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6260906" y="0"/>
            <a:ext cx="2883300" cy="5140500"/>
          </a:xfrm>
          <a:prstGeom prst="rect">
            <a:avLst/>
          </a:prstGeom>
          <a:solidFill>
            <a:srgbClr val="04244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1" name="Google Shape;11;p2"/>
          <p:cNvSpPr/>
          <p:nvPr/>
        </p:nvSpPr>
        <p:spPr>
          <a:xfrm>
            <a:off x="4600768" y="0"/>
            <a:ext cx="2134200" cy="2134200"/>
          </a:xfrm>
          <a:prstGeom prst="rect">
            <a:avLst/>
          </a:prstGeom>
          <a:solidFill>
            <a:srgbClr val="C6F22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 name="Google Shape;12;p2"/>
          <p:cNvSpPr/>
          <p:nvPr/>
        </p:nvSpPr>
        <p:spPr>
          <a:xfrm>
            <a:off x="5052275" y="426303"/>
            <a:ext cx="1233900" cy="1233900"/>
          </a:xfrm>
          <a:prstGeom prst="ellipse">
            <a:avLst/>
          </a:prstGeom>
          <a:solidFill>
            <a:srgbClr val="EEECED"/>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3" name="Google Shape;13;p2"/>
          <p:cNvSpPr/>
          <p:nvPr/>
        </p:nvSpPr>
        <p:spPr>
          <a:xfrm>
            <a:off x="6848502" y="2086441"/>
            <a:ext cx="2181900" cy="2181900"/>
          </a:xfrm>
          <a:prstGeom prst="ellipse">
            <a:avLst/>
          </a:prstGeom>
          <a:solidFill>
            <a:srgbClr val="496BE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4" name="Google Shape;14;p2"/>
          <p:cNvSpPr/>
          <p:nvPr/>
        </p:nvSpPr>
        <p:spPr>
          <a:xfrm>
            <a:off x="6733469" y="-3924"/>
            <a:ext cx="2420400" cy="2086500"/>
          </a:xfrm>
          <a:prstGeom prst="hexagon">
            <a:avLst>
              <a:gd name="adj" fmla="val 25000"/>
              <a:gd name="vf" fmla="val 115470"/>
            </a:avLst>
          </a:prstGeom>
          <a:solidFill>
            <a:srgbClr val="2EDAC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5" name="Google Shape;15;p2"/>
          <p:cNvSpPr txBox="1">
            <a:spLocks noGrp="1"/>
          </p:cNvSpPr>
          <p:nvPr>
            <p:ph type="ctrTitle"/>
          </p:nvPr>
        </p:nvSpPr>
        <p:spPr>
          <a:xfrm>
            <a:off x="452925" y="3340350"/>
            <a:ext cx="4874700" cy="11598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Font typeface="Barlow"/>
              <a:buNone/>
              <a:defRPr sz="4800">
                <a:solidFill>
                  <a:schemeClr val="dk2"/>
                </a:solidFill>
                <a:latin typeface="Barlow"/>
                <a:ea typeface="Barlow"/>
                <a:cs typeface="Barlow"/>
                <a:sym typeface="Barlow"/>
              </a:defRPr>
            </a:lvl2pPr>
            <a:lvl3pPr lvl="2" rtl="0">
              <a:spcBef>
                <a:spcPts val="0"/>
              </a:spcBef>
              <a:spcAft>
                <a:spcPts val="0"/>
              </a:spcAft>
              <a:buClr>
                <a:schemeClr val="dk2"/>
              </a:buClr>
              <a:buSzPts val="4800"/>
              <a:buFont typeface="Barlow"/>
              <a:buNone/>
              <a:defRPr sz="4800">
                <a:solidFill>
                  <a:schemeClr val="dk2"/>
                </a:solidFill>
                <a:latin typeface="Barlow"/>
                <a:ea typeface="Barlow"/>
                <a:cs typeface="Barlow"/>
                <a:sym typeface="Barlow"/>
              </a:defRPr>
            </a:lvl3pPr>
            <a:lvl4pPr lvl="3" rtl="0">
              <a:spcBef>
                <a:spcPts val="0"/>
              </a:spcBef>
              <a:spcAft>
                <a:spcPts val="0"/>
              </a:spcAft>
              <a:buClr>
                <a:schemeClr val="dk2"/>
              </a:buClr>
              <a:buSzPts val="4800"/>
              <a:buFont typeface="Barlow"/>
              <a:buNone/>
              <a:defRPr sz="4800">
                <a:solidFill>
                  <a:schemeClr val="dk2"/>
                </a:solidFill>
                <a:latin typeface="Barlow"/>
                <a:ea typeface="Barlow"/>
                <a:cs typeface="Barlow"/>
                <a:sym typeface="Barlow"/>
              </a:defRPr>
            </a:lvl4pPr>
            <a:lvl5pPr lvl="4" rtl="0">
              <a:spcBef>
                <a:spcPts val="0"/>
              </a:spcBef>
              <a:spcAft>
                <a:spcPts val="0"/>
              </a:spcAft>
              <a:buClr>
                <a:schemeClr val="dk2"/>
              </a:buClr>
              <a:buSzPts val="4800"/>
              <a:buFont typeface="Barlow"/>
              <a:buNone/>
              <a:defRPr sz="4800">
                <a:solidFill>
                  <a:schemeClr val="dk2"/>
                </a:solidFill>
                <a:latin typeface="Barlow"/>
                <a:ea typeface="Barlow"/>
                <a:cs typeface="Barlow"/>
                <a:sym typeface="Barlow"/>
              </a:defRPr>
            </a:lvl5pPr>
            <a:lvl6pPr lvl="5" rtl="0">
              <a:spcBef>
                <a:spcPts val="0"/>
              </a:spcBef>
              <a:spcAft>
                <a:spcPts val="0"/>
              </a:spcAft>
              <a:buClr>
                <a:schemeClr val="dk2"/>
              </a:buClr>
              <a:buSzPts val="4800"/>
              <a:buFont typeface="Barlow"/>
              <a:buNone/>
              <a:defRPr sz="4800">
                <a:solidFill>
                  <a:schemeClr val="dk2"/>
                </a:solidFill>
                <a:latin typeface="Barlow"/>
                <a:ea typeface="Barlow"/>
                <a:cs typeface="Barlow"/>
                <a:sym typeface="Barlow"/>
              </a:defRPr>
            </a:lvl6pPr>
            <a:lvl7pPr lvl="6" rtl="0">
              <a:spcBef>
                <a:spcPts val="0"/>
              </a:spcBef>
              <a:spcAft>
                <a:spcPts val="0"/>
              </a:spcAft>
              <a:buClr>
                <a:schemeClr val="dk2"/>
              </a:buClr>
              <a:buSzPts val="4800"/>
              <a:buFont typeface="Barlow"/>
              <a:buNone/>
              <a:defRPr sz="4800">
                <a:solidFill>
                  <a:schemeClr val="dk2"/>
                </a:solidFill>
                <a:latin typeface="Barlow"/>
                <a:ea typeface="Barlow"/>
                <a:cs typeface="Barlow"/>
                <a:sym typeface="Barlow"/>
              </a:defRPr>
            </a:lvl7pPr>
            <a:lvl8pPr lvl="7" rtl="0">
              <a:spcBef>
                <a:spcPts val="0"/>
              </a:spcBef>
              <a:spcAft>
                <a:spcPts val="0"/>
              </a:spcAft>
              <a:buClr>
                <a:schemeClr val="dk2"/>
              </a:buClr>
              <a:buSzPts val="4800"/>
              <a:buFont typeface="Barlow"/>
              <a:buNone/>
              <a:defRPr sz="4800">
                <a:solidFill>
                  <a:schemeClr val="dk2"/>
                </a:solidFill>
                <a:latin typeface="Barlow"/>
                <a:ea typeface="Barlow"/>
                <a:cs typeface="Barlow"/>
                <a:sym typeface="Barlow"/>
              </a:defRPr>
            </a:lvl8pPr>
            <a:lvl9pPr lvl="8" rtl="0">
              <a:spcBef>
                <a:spcPts val="0"/>
              </a:spcBef>
              <a:spcAft>
                <a:spcPts val="0"/>
              </a:spcAft>
              <a:buClr>
                <a:schemeClr val="dk2"/>
              </a:buClr>
              <a:buSzPts val="4800"/>
              <a:buFont typeface="Barlow"/>
              <a:buNone/>
              <a:defRPr sz="4800">
                <a:solidFill>
                  <a:schemeClr val="dk2"/>
                </a:solidFill>
                <a:latin typeface="Barlow"/>
                <a:ea typeface="Barlow"/>
                <a:cs typeface="Barlow"/>
                <a:sym typeface="Barl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2"/>
        <p:cNvGrpSpPr/>
        <p:nvPr/>
      </p:nvGrpSpPr>
      <p:grpSpPr>
        <a:xfrm>
          <a:off x="0" y="0"/>
          <a:ext cx="0" cy="0"/>
          <a:chOff x="0" y="0"/>
          <a:chExt cx="0" cy="0"/>
        </a:xfrm>
      </p:grpSpPr>
      <p:sp>
        <p:nvSpPr>
          <p:cNvPr id="23" name="Google Shape;23;p4"/>
          <p:cNvSpPr/>
          <p:nvPr/>
        </p:nvSpPr>
        <p:spPr>
          <a:xfrm>
            <a:off x="514350" y="812919"/>
            <a:ext cx="8115300" cy="35178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855300" y="2663550"/>
            <a:ext cx="7433400" cy="1345800"/>
          </a:xfrm>
          <a:prstGeom prst="rect">
            <a:avLst/>
          </a:prstGeom>
        </p:spPr>
        <p:txBody>
          <a:bodyPr spcFirstLastPara="1" wrap="square" lIns="0" tIns="0" rIns="0" bIns="0" anchor="t" anchorCtr="0">
            <a:noAutofit/>
          </a:bodyPr>
          <a:lstStyle>
            <a:lvl1pPr marL="457200" lvl="0" indent="-387350" algn="ctr" rtl="0">
              <a:spcBef>
                <a:spcPts val="0"/>
              </a:spcBef>
              <a:spcAft>
                <a:spcPts val="0"/>
              </a:spcAft>
              <a:buClr>
                <a:schemeClr val="dk2"/>
              </a:buClr>
              <a:buSzPts val="2500"/>
              <a:buFont typeface="Barlow Light"/>
              <a:buChar char="●"/>
              <a:defRPr sz="2500">
                <a:solidFill>
                  <a:schemeClr val="dk2"/>
                </a:solidFill>
                <a:latin typeface="Barlow Light"/>
                <a:ea typeface="Barlow Light"/>
                <a:cs typeface="Barlow Light"/>
                <a:sym typeface="Barlow Light"/>
              </a:defRPr>
            </a:lvl1pPr>
            <a:lvl2pPr marL="914400" lvl="1" indent="-387350" algn="ctr" rtl="0">
              <a:spcBef>
                <a:spcPts val="800"/>
              </a:spcBef>
              <a:spcAft>
                <a:spcPts val="0"/>
              </a:spcAft>
              <a:buClr>
                <a:schemeClr val="dk2"/>
              </a:buClr>
              <a:buSzPts val="2500"/>
              <a:buFont typeface="Barlow Light"/>
              <a:buChar char="○"/>
              <a:defRPr sz="2500">
                <a:solidFill>
                  <a:schemeClr val="dk2"/>
                </a:solidFill>
                <a:latin typeface="Barlow Light"/>
                <a:ea typeface="Barlow Light"/>
                <a:cs typeface="Barlow Light"/>
                <a:sym typeface="Barlow Light"/>
              </a:defRPr>
            </a:lvl2pPr>
            <a:lvl3pPr marL="1371600" lvl="2" indent="-387350" algn="ctr" rtl="0">
              <a:spcBef>
                <a:spcPts val="800"/>
              </a:spcBef>
              <a:spcAft>
                <a:spcPts val="0"/>
              </a:spcAft>
              <a:buClr>
                <a:schemeClr val="dk2"/>
              </a:buClr>
              <a:buSzPts val="2500"/>
              <a:buFont typeface="Barlow Light"/>
              <a:buChar char="■"/>
              <a:defRPr sz="2500">
                <a:solidFill>
                  <a:schemeClr val="dk2"/>
                </a:solidFill>
                <a:latin typeface="Barlow Light"/>
                <a:ea typeface="Barlow Light"/>
                <a:cs typeface="Barlow Light"/>
                <a:sym typeface="Barlow Light"/>
              </a:defRPr>
            </a:lvl3pPr>
            <a:lvl4pPr marL="1828800" lvl="3" indent="-387350" algn="ctr" rtl="0">
              <a:spcBef>
                <a:spcPts val="800"/>
              </a:spcBef>
              <a:spcAft>
                <a:spcPts val="0"/>
              </a:spcAft>
              <a:buClr>
                <a:schemeClr val="dk2"/>
              </a:buClr>
              <a:buSzPts val="2500"/>
              <a:buFont typeface="Barlow Light"/>
              <a:buChar char="●"/>
              <a:defRPr sz="2500">
                <a:solidFill>
                  <a:schemeClr val="dk2"/>
                </a:solidFill>
                <a:latin typeface="Barlow Light"/>
                <a:ea typeface="Barlow Light"/>
                <a:cs typeface="Barlow Light"/>
                <a:sym typeface="Barlow Light"/>
              </a:defRPr>
            </a:lvl4pPr>
            <a:lvl5pPr marL="2286000" lvl="4" indent="-387350" algn="ctr" rtl="0">
              <a:spcBef>
                <a:spcPts val="800"/>
              </a:spcBef>
              <a:spcAft>
                <a:spcPts val="0"/>
              </a:spcAft>
              <a:buClr>
                <a:schemeClr val="dk2"/>
              </a:buClr>
              <a:buSzPts val="2500"/>
              <a:buFont typeface="Barlow Light"/>
              <a:buChar char="○"/>
              <a:defRPr sz="2500">
                <a:solidFill>
                  <a:schemeClr val="dk2"/>
                </a:solidFill>
                <a:latin typeface="Barlow Light"/>
                <a:ea typeface="Barlow Light"/>
                <a:cs typeface="Barlow Light"/>
                <a:sym typeface="Barlow Light"/>
              </a:defRPr>
            </a:lvl5pPr>
            <a:lvl6pPr marL="2743200" lvl="5" indent="-387350" algn="ctr" rtl="0">
              <a:spcBef>
                <a:spcPts val="800"/>
              </a:spcBef>
              <a:spcAft>
                <a:spcPts val="0"/>
              </a:spcAft>
              <a:buClr>
                <a:schemeClr val="dk2"/>
              </a:buClr>
              <a:buSzPts val="2500"/>
              <a:buFont typeface="Barlow Light"/>
              <a:buChar char="■"/>
              <a:defRPr sz="2500">
                <a:solidFill>
                  <a:schemeClr val="dk2"/>
                </a:solidFill>
                <a:latin typeface="Barlow Light"/>
                <a:ea typeface="Barlow Light"/>
                <a:cs typeface="Barlow Light"/>
                <a:sym typeface="Barlow Light"/>
              </a:defRPr>
            </a:lvl6pPr>
            <a:lvl7pPr marL="3200400" lvl="6" indent="-387350" algn="ctr" rtl="0">
              <a:spcBef>
                <a:spcPts val="800"/>
              </a:spcBef>
              <a:spcAft>
                <a:spcPts val="0"/>
              </a:spcAft>
              <a:buClr>
                <a:schemeClr val="dk2"/>
              </a:buClr>
              <a:buSzPts val="2500"/>
              <a:buFont typeface="Barlow Light"/>
              <a:buChar char="●"/>
              <a:defRPr sz="2500">
                <a:solidFill>
                  <a:schemeClr val="dk2"/>
                </a:solidFill>
                <a:latin typeface="Barlow Light"/>
                <a:ea typeface="Barlow Light"/>
                <a:cs typeface="Barlow Light"/>
                <a:sym typeface="Barlow Light"/>
              </a:defRPr>
            </a:lvl7pPr>
            <a:lvl8pPr marL="3657600" lvl="7" indent="-387350" algn="ctr" rtl="0">
              <a:spcBef>
                <a:spcPts val="800"/>
              </a:spcBef>
              <a:spcAft>
                <a:spcPts val="0"/>
              </a:spcAft>
              <a:buClr>
                <a:schemeClr val="dk2"/>
              </a:buClr>
              <a:buSzPts val="2500"/>
              <a:buFont typeface="Barlow Light"/>
              <a:buChar char="○"/>
              <a:defRPr sz="2500">
                <a:solidFill>
                  <a:schemeClr val="dk2"/>
                </a:solidFill>
                <a:latin typeface="Barlow Light"/>
                <a:ea typeface="Barlow Light"/>
                <a:cs typeface="Barlow Light"/>
                <a:sym typeface="Barlow Light"/>
              </a:defRPr>
            </a:lvl8pPr>
            <a:lvl9pPr marL="4114800" lvl="8" indent="-387350" algn="ctr" rtl="0">
              <a:spcBef>
                <a:spcPts val="800"/>
              </a:spcBef>
              <a:spcAft>
                <a:spcPts val="800"/>
              </a:spcAft>
              <a:buClr>
                <a:schemeClr val="dk2"/>
              </a:buClr>
              <a:buSzPts val="2500"/>
              <a:buFont typeface="Barlow Light"/>
              <a:buChar char="■"/>
              <a:defRPr sz="2500">
                <a:solidFill>
                  <a:schemeClr val="dk2"/>
                </a:solidFill>
                <a:latin typeface="Barlow Light"/>
                <a:ea typeface="Barlow Light"/>
                <a:cs typeface="Barlow Light"/>
                <a:sym typeface="Barlow Light"/>
              </a:defRPr>
            </a:lvl9pPr>
          </a:lstStyle>
          <a:p>
            <a:endParaRPr/>
          </a:p>
        </p:txBody>
      </p:sp>
      <p:sp>
        <p:nvSpPr>
          <p:cNvPr id="25" name="Google Shape;25;p4"/>
          <p:cNvSpPr txBox="1"/>
          <p:nvPr/>
        </p:nvSpPr>
        <p:spPr>
          <a:xfrm>
            <a:off x="1350450" y="1695175"/>
            <a:ext cx="64431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4500">
                <a:solidFill>
                  <a:schemeClr val="dk2"/>
                </a:solidFill>
                <a:latin typeface="Barlow"/>
                <a:ea typeface="Barlow"/>
                <a:cs typeface="Barlow"/>
                <a:sym typeface="Barlow"/>
              </a:rPr>
              <a:t>“</a:t>
            </a:r>
            <a:endParaRPr sz="4500">
              <a:solidFill>
                <a:schemeClr val="dk2"/>
              </a:solidFill>
              <a:latin typeface="Barlow"/>
              <a:ea typeface="Barlow"/>
              <a:cs typeface="Barlow"/>
              <a:sym typeface="Barlow"/>
            </a:endParaRPr>
          </a:p>
        </p:txBody>
      </p:sp>
      <p:sp>
        <p:nvSpPr>
          <p:cNvPr id="26" name="Google Shape;26;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4"/>
          <p:cNvSpPr/>
          <p:nvPr/>
        </p:nvSpPr>
        <p:spPr>
          <a:xfrm>
            <a:off x="-56488" y="2801468"/>
            <a:ext cx="1146900" cy="988800"/>
          </a:xfrm>
          <a:prstGeom prst="triangle">
            <a:avLst>
              <a:gd name="adj" fmla="val 50000"/>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28" name="Google Shape;28;p4"/>
          <p:cNvSpPr/>
          <p:nvPr/>
        </p:nvSpPr>
        <p:spPr>
          <a:xfrm>
            <a:off x="-56488" y="3793952"/>
            <a:ext cx="1141800" cy="1141800"/>
          </a:xfrm>
          <a:prstGeom prst="rect">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29" name="Google Shape;29;p4"/>
          <p:cNvSpPr/>
          <p:nvPr/>
        </p:nvSpPr>
        <p:spPr>
          <a:xfrm>
            <a:off x="8065884" y="967739"/>
            <a:ext cx="1147500" cy="989100"/>
          </a:xfrm>
          <a:prstGeom prst="hexagon">
            <a:avLst>
              <a:gd name="adj" fmla="val 25000"/>
              <a:gd name="vf" fmla="val 115470"/>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30" name="Google Shape;30;p4"/>
          <p:cNvSpPr/>
          <p:nvPr/>
        </p:nvSpPr>
        <p:spPr>
          <a:xfrm>
            <a:off x="8147041" y="-41138"/>
            <a:ext cx="1008900" cy="1008900"/>
          </a:xfrm>
          <a:prstGeom prst="ellipse">
            <a:avLst/>
          </a:prstGeom>
          <a:solidFill>
            <a:schemeClr val="dk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dk2"/>
        </a:solidFill>
        <a:effectLst/>
      </p:bgPr>
    </p:bg>
    <p:spTree>
      <p:nvGrpSpPr>
        <p:cNvPr id="1" name="Shape 31"/>
        <p:cNvGrpSpPr/>
        <p:nvPr/>
      </p:nvGrpSpPr>
      <p:grpSpPr>
        <a:xfrm>
          <a:off x="0" y="0"/>
          <a:ext cx="0" cy="0"/>
          <a:chOff x="0" y="0"/>
          <a:chExt cx="0" cy="0"/>
        </a:xfrm>
      </p:grpSpPr>
      <p:sp>
        <p:nvSpPr>
          <p:cNvPr id="32" name="Google Shape;32;p5"/>
          <p:cNvSpPr>
            <a:spLocks noGrp="1"/>
          </p:cNvSpPr>
          <p:nvPr>
            <p:ph type="pic" idx="2"/>
          </p:nvPr>
        </p:nvSpPr>
        <p:spPr>
          <a:xfrm>
            <a:off x="602800" y="623475"/>
            <a:ext cx="3675600" cy="2628000"/>
          </a:xfrm>
          <a:prstGeom prst="rect">
            <a:avLst/>
          </a:prstGeom>
          <a:noFill/>
          <a:ln>
            <a:noFill/>
          </a:ln>
        </p:spPr>
      </p:sp>
      <p:sp>
        <p:nvSpPr>
          <p:cNvPr id="33" name="Google Shape;33;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4" name="Google Shape;34;p5"/>
          <p:cNvSpPr/>
          <p:nvPr/>
        </p:nvSpPr>
        <p:spPr>
          <a:xfrm>
            <a:off x="3071362" y="3251512"/>
            <a:ext cx="1206900" cy="1206900"/>
          </a:xfrm>
          <a:prstGeom prst="rect">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35" name="Google Shape;35;p5"/>
          <p:cNvSpPr/>
          <p:nvPr/>
        </p:nvSpPr>
        <p:spPr>
          <a:xfrm>
            <a:off x="3295805" y="3477639"/>
            <a:ext cx="754800" cy="754800"/>
          </a:xfrm>
          <a:prstGeom prst="ellipse">
            <a:avLst/>
          </a:prstGeom>
          <a:solidFill>
            <a:schemeClr val="accent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36" name="Google Shape;36;p5"/>
          <p:cNvSpPr/>
          <p:nvPr/>
        </p:nvSpPr>
        <p:spPr>
          <a:xfrm>
            <a:off x="1811527" y="3251512"/>
            <a:ext cx="1260000" cy="1200000"/>
          </a:xfrm>
          <a:prstGeom prst="pentagon">
            <a:avLst>
              <a:gd name="hf" fmla="val 105146"/>
              <a:gd name="vf" fmla="val 110557"/>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37" name="Google Shape;37;p5"/>
          <p:cNvSpPr/>
          <p:nvPr/>
        </p:nvSpPr>
        <p:spPr>
          <a:xfrm>
            <a:off x="602811" y="3247988"/>
            <a:ext cx="1206900" cy="1206900"/>
          </a:xfrm>
          <a:prstGeom prst="rect">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38" name="Google Shape;38;p5"/>
          <p:cNvSpPr txBox="1">
            <a:spLocks noGrp="1"/>
          </p:cNvSpPr>
          <p:nvPr>
            <p:ph type="title"/>
          </p:nvPr>
        </p:nvSpPr>
        <p:spPr>
          <a:xfrm>
            <a:off x="5047075" y="623475"/>
            <a:ext cx="3519600" cy="1890300"/>
          </a:xfrm>
          <a:prstGeom prst="rect">
            <a:avLst/>
          </a:prstGeom>
        </p:spPr>
        <p:txBody>
          <a:bodyPr spcFirstLastPara="1" wrap="square" lIns="0" tIns="0" rIns="0" bIns="0" anchor="b" anchorCtr="0">
            <a:noAutofit/>
          </a:bodyPr>
          <a:lstStyle>
            <a:lvl1pPr lvl="0" rtl="0">
              <a:spcBef>
                <a:spcPts val="0"/>
              </a:spcBef>
              <a:spcAft>
                <a:spcPts val="0"/>
              </a:spcAft>
              <a:buClr>
                <a:schemeClr val="accent3"/>
              </a:buClr>
              <a:buSzPts val="4500"/>
              <a:buNone/>
              <a:defRPr sz="4500">
                <a:solidFill>
                  <a:schemeClr val="accent3"/>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 name="Google Shape;39;p5"/>
          <p:cNvSpPr txBox="1">
            <a:spLocks noGrp="1"/>
          </p:cNvSpPr>
          <p:nvPr>
            <p:ph type="body" idx="1"/>
          </p:nvPr>
        </p:nvSpPr>
        <p:spPr>
          <a:xfrm>
            <a:off x="5098225" y="2937350"/>
            <a:ext cx="3468600" cy="1890300"/>
          </a:xfrm>
          <a:prstGeom prst="rect">
            <a:avLst/>
          </a:prstGeom>
        </p:spPr>
        <p:txBody>
          <a:bodyPr spcFirstLastPara="1" wrap="square" lIns="0" tIns="0" rIns="0" bIns="0" anchor="t" anchorCtr="0">
            <a:noAutofit/>
          </a:bodyPr>
          <a:lstStyle>
            <a:lvl1pPr marL="457200" lvl="0" indent="-342900" rtl="0">
              <a:lnSpc>
                <a:spcPct val="100000"/>
              </a:lnSpc>
              <a:spcBef>
                <a:spcPts val="0"/>
              </a:spcBef>
              <a:spcAft>
                <a:spcPts val="0"/>
              </a:spcAft>
              <a:buClr>
                <a:schemeClr val="accent3"/>
              </a:buClr>
              <a:buSzPts val="1800"/>
              <a:buChar char="●"/>
              <a:defRPr sz="1800">
                <a:solidFill>
                  <a:schemeClr val="accent3"/>
                </a:solidFill>
              </a:defRPr>
            </a:lvl1pPr>
            <a:lvl2pPr marL="914400" lvl="1" indent="-342900" rtl="0">
              <a:lnSpc>
                <a:spcPct val="100000"/>
              </a:lnSpc>
              <a:spcBef>
                <a:spcPts val="800"/>
              </a:spcBef>
              <a:spcAft>
                <a:spcPts val="0"/>
              </a:spcAft>
              <a:buClr>
                <a:schemeClr val="accent3"/>
              </a:buClr>
              <a:buSzPts val="1800"/>
              <a:buChar char="○"/>
              <a:defRPr sz="1800">
                <a:solidFill>
                  <a:schemeClr val="accent3"/>
                </a:solidFill>
              </a:defRPr>
            </a:lvl2pPr>
            <a:lvl3pPr marL="1371600" lvl="2" indent="-342900" rtl="0">
              <a:lnSpc>
                <a:spcPct val="100000"/>
              </a:lnSpc>
              <a:spcBef>
                <a:spcPts val="800"/>
              </a:spcBef>
              <a:spcAft>
                <a:spcPts val="0"/>
              </a:spcAft>
              <a:buClr>
                <a:schemeClr val="accent3"/>
              </a:buClr>
              <a:buSzPts val="1800"/>
              <a:buChar char="■"/>
              <a:defRPr sz="1800">
                <a:solidFill>
                  <a:schemeClr val="accent3"/>
                </a:solidFill>
              </a:defRPr>
            </a:lvl3pPr>
            <a:lvl4pPr marL="1828800" lvl="3" indent="-342900" rtl="0">
              <a:lnSpc>
                <a:spcPct val="100000"/>
              </a:lnSpc>
              <a:spcBef>
                <a:spcPts val="800"/>
              </a:spcBef>
              <a:spcAft>
                <a:spcPts val="0"/>
              </a:spcAft>
              <a:buClr>
                <a:schemeClr val="accent3"/>
              </a:buClr>
              <a:buSzPts val="1800"/>
              <a:buChar char="●"/>
              <a:defRPr sz="1800">
                <a:solidFill>
                  <a:schemeClr val="accent3"/>
                </a:solidFill>
              </a:defRPr>
            </a:lvl4pPr>
            <a:lvl5pPr marL="2286000" lvl="4" indent="-342900" rtl="0">
              <a:lnSpc>
                <a:spcPct val="100000"/>
              </a:lnSpc>
              <a:spcBef>
                <a:spcPts val="800"/>
              </a:spcBef>
              <a:spcAft>
                <a:spcPts val="0"/>
              </a:spcAft>
              <a:buClr>
                <a:schemeClr val="accent3"/>
              </a:buClr>
              <a:buSzPts val="1800"/>
              <a:buChar char="○"/>
              <a:defRPr sz="1800">
                <a:solidFill>
                  <a:schemeClr val="accent3"/>
                </a:solidFill>
              </a:defRPr>
            </a:lvl5pPr>
            <a:lvl6pPr marL="2743200" lvl="5" indent="-342900" rtl="0">
              <a:lnSpc>
                <a:spcPct val="100000"/>
              </a:lnSpc>
              <a:spcBef>
                <a:spcPts val="800"/>
              </a:spcBef>
              <a:spcAft>
                <a:spcPts val="0"/>
              </a:spcAft>
              <a:buClr>
                <a:schemeClr val="accent3"/>
              </a:buClr>
              <a:buSzPts val="1800"/>
              <a:buChar char="■"/>
              <a:defRPr sz="1800">
                <a:solidFill>
                  <a:schemeClr val="accent3"/>
                </a:solidFill>
              </a:defRPr>
            </a:lvl6pPr>
            <a:lvl7pPr marL="3200400" lvl="6" indent="-342900" rtl="0">
              <a:lnSpc>
                <a:spcPct val="100000"/>
              </a:lnSpc>
              <a:spcBef>
                <a:spcPts val="800"/>
              </a:spcBef>
              <a:spcAft>
                <a:spcPts val="0"/>
              </a:spcAft>
              <a:buClr>
                <a:schemeClr val="accent3"/>
              </a:buClr>
              <a:buSzPts val="1800"/>
              <a:buChar char="●"/>
              <a:defRPr sz="1800">
                <a:solidFill>
                  <a:schemeClr val="accent3"/>
                </a:solidFill>
              </a:defRPr>
            </a:lvl7pPr>
            <a:lvl8pPr marL="3657600" lvl="7" indent="-342900" rtl="0">
              <a:lnSpc>
                <a:spcPct val="100000"/>
              </a:lnSpc>
              <a:spcBef>
                <a:spcPts val="800"/>
              </a:spcBef>
              <a:spcAft>
                <a:spcPts val="0"/>
              </a:spcAft>
              <a:buClr>
                <a:schemeClr val="accent3"/>
              </a:buClr>
              <a:buSzPts val="1800"/>
              <a:buChar char="○"/>
              <a:defRPr sz="1800">
                <a:solidFill>
                  <a:schemeClr val="accent3"/>
                </a:solidFill>
              </a:defRPr>
            </a:lvl8pPr>
            <a:lvl9pPr marL="4114800" lvl="8" indent="-342900" rtl="0">
              <a:lnSpc>
                <a:spcPct val="100000"/>
              </a:lnSpc>
              <a:spcBef>
                <a:spcPts val="800"/>
              </a:spcBef>
              <a:spcAft>
                <a:spcPts val="800"/>
              </a:spcAft>
              <a:buClr>
                <a:schemeClr val="accent3"/>
              </a:buClr>
              <a:buSzPts val="1800"/>
              <a:buChar char="■"/>
              <a:defRPr sz="1800">
                <a:solidFill>
                  <a:schemeClr val="accent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Clr>
                <a:schemeClr val="dk2"/>
              </a:buClr>
              <a:buSzPts val="3200"/>
              <a:buNone/>
              <a:defRPr>
                <a:solidFill>
                  <a:schemeClr val="dk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 name="Google Shape;42;p6"/>
          <p:cNvSpPr txBox="1">
            <a:spLocks noGrp="1"/>
          </p:cNvSpPr>
          <p:nvPr>
            <p:ph type="body" idx="1"/>
          </p:nvPr>
        </p:nvSpPr>
        <p:spPr>
          <a:xfrm>
            <a:off x="855275" y="1353950"/>
            <a:ext cx="34731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1pPr>
            <a:lvl2pPr marL="914400" lvl="1"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2pPr>
            <a:lvl3pPr marL="1371600" lvl="2"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3pPr>
            <a:lvl4pPr marL="1828800" lvl="3"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4pPr>
            <a:lvl5pPr marL="2286000" lvl="4"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5pPr>
            <a:lvl6pPr marL="2743200" lvl="5"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6pPr>
            <a:lvl7pPr marL="3200400" lvl="6"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7pPr>
            <a:lvl8pPr marL="3657600" lvl="7"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8pPr>
            <a:lvl9pPr marL="4114800" lvl="8" indent="-355600" rtl="0">
              <a:spcBef>
                <a:spcPts val="800"/>
              </a:spcBef>
              <a:spcAft>
                <a:spcPts val="800"/>
              </a:spcAft>
              <a:buClr>
                <a:schemeClr val="dk2"/>
              </a:buClr>
              <a:buSzPts val="2000"/>
              <a:buFont typeface="Barlow Light"/>
              <a:buChar char="■"/>
              <a:defRPr sz="2000">
                <a:solidFill>
                  <a:schemeClr val="dk2"/>
                </a:solidFill>
                <a:latin typeface="Barlow Light"/>
                <a:ea typeface="Barlow Light"/>
                <a:cs typeface="Barlow Light"/>
                <a:sym typeface="Barlow Light"/>
              </a:defRPr>
            </a:lvl9pPr>
          </a:lstStyle>
          <a:p>
            <a:endParaRPr/>
          </a:p>
        </p:txBody>
      </p:sp>
      <p:sp>
        <p:nvSpPr>
          <p:cNvPr id="43" name="Google Shape;43;p6"/>
          <p:cNvSpPr txBox="1">
            <a:spLocks noGrp="1"/>
          </p:cNvSpPr>
          <p:nvPr>
            <p:ph type="body" idx="2"/>
          </p:nvPr>
        </p:nvSpPr>
        <p:spPr>
          <a:xfrm>
            <a:off x="4815597" y="1353950"/>
            <a:ext cx="34731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1pPr>
            <a:lvl2pPr marL="914400" lvl="1"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2pPr>
            <a:lvl3pPr marL="1371600" lvl="2"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3pPr>
            <a:lvl4pPr marL="1828800" lvl="3"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4pPr>
            <a:lvl5pPr marL="2286000" lvl="4"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5pPr>
            <a:lvl6pPr marL="2743200" lvl="5"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6pPr>
            <a:lvl7pPr marL="3200400" lvl="6"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7pPr>
            <a:lvl8pPr marL="3657600" lvl="7" indent="-355600" rtl="0">
              <a:spcBef>
                <a:spcPts val="800"/>
              </a:spcBef>
              <a:spcAft>
                <a:spcPts val="0"/>
              </a:spcAft>
              <a:buClr>
                <a:schemeClr val="dk2"/>
              </a:buClr>
              <a:buSzPts val="2000"/>
              <a:buFont typeface="Barlow Light"/>
              <a:buChar char="○"/>
              <a:defRPr sz="2000">
                <a:solidFill>
                  <a:schemeClr val="dk2"/>
                </a:solidFill>
                <a:latin typeface="Barlow Light"/>
                <a:ea typeface="Barlow Light"/>
                <a:cs typeface="Barlow Light"/>
                <a:sym typeface="Barlow Light"/>
              </a:defRPr>
            </a:lvl8pPr>
            <a:lvl9pPr marL="4114800" lvl="8" indent="-355600" rtl="0">
              <a:spcBef>
                <a:spcPts val="800"/>
              </a:spcBef>
              <a:spcAft>
                <a:spcPts val="800"/>
              </a:spcAft>
              <a:buClr>
                <a:schemeClr val="dk2"/>
              </a:buClr>
              <a:buSzPts val="2000"/>
              <a:buFont typeface="Barlow Light"/>
              <a:buChar char="■"/>
              <a:defRPr sz="2000">
                <a:solidFill>
                  <a:schemeClr val="dk2"/>
                </a:solidFill>
                <a:latin typeface="Barlow Light"/>
                <a:ea typeface="Barlow Light"/>
                <a:cs typeface="Barlow Light"/>
                <a:sym typeface="Barlow Light"/>
              </a:defRPr>
            </a:lvl9pPr>
          </a:lstStyle>
          <a:p>
            <a:endParaRPr/>
          </a:p>
        </p:txBody>
      </p:sp>
      <p:sp>
        <p:nvSpPr>
          <p:cNvPr id="44" name="Google Shape;4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Clr>
                <a:schemeClr val="dk2"/>
              </a:buClr>
              <a:buSzPts val="3200"/>
              <a:buNone/>
              <a:defRPr>
                <a:solidFill>
                  <a:schemeClr val="dk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 name="Google Shape;47;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1pPr>
            <a:lvl2pPr marL="914400" lvl="1"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2pPr>
            <a:lvl3pPr marL="1371600" lvl="2"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3pPr>
            <a:lvl4pPr marL="1828800" lvl="3"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4pPr>
            <a:lvl5pPr marL="2286000" lvl="4"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5pPr>
            <a:lvl6pPr marL="2743200" lvl="5"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6pPr>
            <a:lvl7pPr marL="3200400" lvl="6"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7pPr>
            <a:lvl8pPr marL="3657600" lvl="7"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8pPr>
            <a:lvl9pPr marL="4114800" lvl="8" indent="-342900" rtl="0">
              <a:spcBef>
                <a:spcPts val="800"/>
              </a:spcBef>
              <a:spcAft>
                <a:spcPts val="800"/>
              </a:spcAft>
              <a:buClr>
                <a:schemeClr val="dk2"/>
              </a:buClr>
              <a:buSzPts val="1800"/>
              <a:buFont typeface="Barlow Light"/>
              <a:buChar char="■"/>
              <a:defRPr sz="1800">
                <a:solidFill>
                  <a:schemeClr val="dk2"/>
                </a:solidFill>
                <a:latin typeface="Barlow Light"/>
                <a:ea typeface="Barlow Light"/>
                <a:cs typeface="Barlow Light"/>
                <a:sym typeface="Barlow Light"/>
              </a:defRPr>
            </a:lvl9pPr>
          </a:lstStyle>
          <a:p>
            <a:endParaRPr/>
          </a:p>
        </p:txBody>
      </p:sp>
      <p:sp>
        <p:nvSpPr>
          <p:cNvPr id="48" name="Google Shape;48;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1pPr>
            <a:lvl2pPr marL="914400" lvl="1"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2pPr>
            <a:lvl3pPr marL="1371600" lvl="2"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3pPr>
            <a:lvl4pPr marL="1828800" lvl="3"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4pPr>
            <a:lvl5pPr marL="2286000" lvl="4"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5pPr>
            <a:lvl6pPr marL="2743200" lvl="5"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6pPr>
            <a:lvl7pPr marL="3200400" lvl="6"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7pPr>
            <a:lvl8pPr marL="3657600" lvl="7"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8pPr>
            <a:lvl9pPr marL="4114800" lvl="8" indent="-342900" rtl="0">
              <a:spcBef>
                <a:spcPts val="800"/>
              </a:spcBef>
              <a:spcAft>
                <a:spcPts val="800"/>
              </a:spcAft>
              <a:buClr>
                <a:schemeClr val="dk2"/>
              </a:buClr>
              <a:buSzPts val="1800"/>
              <a:buFont typeface="Barlow Light"/>
              <a:buChar char="■"/>
              <a:defRPr sz="1800">
                <a:solidFill>
                  <a:schemeClr val="dk2"/>
                </a:solidFill>
                <a:latin typeface="Barlow Light"/>
                <a:ea typeface="Barlow Light"/>
                <a:cs typeface="Barlow Light"/>
                <a:sym typeface="Barlow Light"/>
              </a:defRPr>
            </a:lvl9pPr>
          </a:lstStyle>
          <a:p>
            <a:endParaRPr/>
          </a:p>
        </p:txBody>
      </p:sp>
      <p:sp>
        <p:nvSpPr>
          <p:cNvPr id="49" name="Google Shape;49;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1pPr>
            <a:lvl2pPr marL="914400" lvl="1"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2pPr>
            <a:lvl3pPr marL="1371600" lvl="2"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3pPr>
            <a:lvl4pPr marL="1828800" lvl="3"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4pPr>
            <a:lvl5pPr marL="2286000" lvl="4"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5pPr>
            <a:lvl6pPr marL="2743200" lvl="5"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6pPr>
            <a:lvl7pPr marL="3200400" lvl="6"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7pPr>
            <a:lvl8pPr marL="3657600" lvl="7" indent="-342900" rtl="0">
              <a:spcBef>
                <a:spcPts val="800"/>
              </a:spcBef>
              <a:spcAft>
                <a:spcPts val="0"/>
              </a:spcAft>
              <a:buClr>
                <a:schemeClr val="dk2"/>
              </a:buClr>
              <a:buSzPts val="1800"/>
              <a:buFont typeface="Barlow Light"/>
              <a:buChar char="○"/>
              <a:defRPr sz="1800">
                <a:solidFill>
                  <a:schemeClr val="dk2"/>
                </a:solidFill>
                <a:latin typeface="Barlow Light"/>
                <a:ea typeface="Barlow Light"/>
                <a:cs typeface="Barlow Light"/>
                <a:sym typeface="Barlow Light"/>
              </a:defRPr>
            </a:lvl8pPr>
            <a:lvl9pPr marL="4114800" lvl="8" indent="-342900" rtl="0">
              <a:spcBef>
                <a:spcPts val="800"/>
              </a:spcBef>
              <a:spcAft>
                <a:spcPts val="800"/>
              </a:spcAft>
              <a:buClr>
                <a:schemeClr val="dk2"/>
              </a:buClr>
              <a:buSzPts val="1800"/>
              <a:buFont typeface="Barlow Light"/>
              <a:buChar char="■"/>
              <a:defRPr sz="1800">
                <a:solidFill>
                  <a:schemeClr val="dk2"/>
                </a:solidFill>
                <a:latin typeface="Barlow Light"/>
                <a:ea typeface="Barlow Light"/>
                <a:cs typeface="Barlow Light"/>
                <a:sym typeface="Barlow Light"/>
              </a:defRPr>
            </a:lvl9pPr>
          </a:lstStyle>
          <a:p>
            <a:endParaRPr/>
          </a:p>
        </p:txBody>
      </p:sp>
      <p:sp>
        <p:nvSpPr>
          <p:cNvPr id="50" name="Google Shape;50;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855300" y="4406300"/>
            <a:ext cx="7433400" cy="5196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Clr>
                <a:schemeClr val="dk2"/>
              </a:buClr>
              <a:buSzPts val="1800"/>
              <a:buFont typeface="Barlow Light"/>
              <a:buNone/>
              <a:defRPr sz="1800">
                <a:solidFill>
                  <a:schemeClr val="dk2"/>
                </a:solidFill>
                <a:latin typeface="Barlow Light"/>
                <a:ea typeface="Barlow Light"/>
                <a:cs typeface="Barlow Light"/>
                <a:sym typeface="Barlow Light"/>
              </a:defRPr>
            </a:lvl1pPr>
          </a:lstStyle>
          <a:p>
            <a:endParaRPr/>
          </a:p>
        </p:txBody>
      </p:sp>
      <p:sp>
        <p:nvSpPr>
          <p:cNvPr id="59" name="Google Shape;59;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8"/>
          <p:cNvSpPr/>
          <p:nvPr/>
        </p:nvSpPr>
        <p:spPr>
          <a:xfrm>
            <a:off x="2026376" y="-7076"/>
            <a:ext cx="5150700" cy="51507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54" name="Google Shape;54;p8"/>
          <p:cNvSpPr/>
          <p:nvPr/>
        </p:nvSpPr>
        <p:spPr>
          <a:xfrm rot="5400000">
            <a:off x="-3529950" y="85950"/>
            <a:ext cx="5940000" cy="5120400"/>
          </a:xfrm>
          <a:prstGeom prst="hexagon">
            <a:avLst>
              <a:gd name="adj" fmla="val 25000"/>
              <a:gd name="vf" fmla="val 115470"/>
            </a:avLst>
          </a:prstGeom>
          <a:solidFill>
            <a:schemeClr val="dk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55" name="Google Shape;55;p8"/>
          <p:cNvSpPr/>
          <p:nvPr/>
        </p:nvSpPr>
        <p:spPr>
          <a:xfrm>
            <a:off x="6174312" y="0"/>
            <a:ext cx="5966400" cy="5143500"/>
          </a:xfrm>
          <a:prstGeom prst="triangle">
            <a:avLst>
              <a:gd name="adj" fmla="val 50000"/>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56" name="Google Shape;56;p8"/>
          <p:cNvSpPr txBox="1">
            <a:spLocks noGrp="1"/>
          </p:cNvSpPr>
          <p:nvPr>
            <p:ph type="title"/>
          </p:nvPr>
        </p:nvSpPr>
        <p:spPr>
          <a:xfrm>
            <a:off x="2601775" y="1533625"/>
            <a:ext cx="3999900" cy="20781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4500"/>
              <a:buNone/>
              <a:defRPr sz="4500">
                <a:solidFill>
                  <a:schemeClr val="dk2"/>
                </a:solidFill>
              </a:defRPr>
            </a:lvl1pPr>
            <a:lvl2pPr lvl="1" algn="ctr" rtl="0">
              <a:spcBef>
                <a:spcPts val="0"/>
              </a:spcBef>
              <a:spcAft>
                <a:spcPts val="0"/>
              </a:spcAft>
              <a:buSzPts val="4500"/>
              <a:buFont typeface="Barlow"/>
              <a:buNone/>
              <a:defRPr sz="4500">
                <a:latin typeface="Barlow"/>
                <a:ea typeface="Barlow"/>
                <a:cs typeface="Barlow"/>
                <a:sym typeface="Barlow"/>
              </a:defRPr>
            </a:lvl2pPr>
            <a:lvl3pPr lvl="2" algn="ctr" rtl="0">
              <a:spcBef>
                <a:spcPts val="0"/>
              </a:spcBef>
              <a:spcAft>
                <a:spcPts val="0"/>
              </a:spcAft>
              <a:buSzPts val="4500"/>
              <a:buFont typeface="Barlow"/>
              <a:buNone/>
              <a:defRPr sz="4500">
                <a:latin typeface="Barlow"/>
                <a:ea typeface="Barlow"/>
                <a:cs typeface="Barlow"/>
                <a:sym typeface="Barlow"/>
              </a:defRPr>
            </a:lvl3pPr>
            <a:lvl4pPr lvl="3" algn="ctr" rtl="0">
              <a:spcBef>
                <a:spcPts val="0"/>
              </a:spcBef>
              <a:spcAft>
                <a:spcPts val="0"/>
              </a:spcAft>
              <a:buSzPts val="4500"/>
              <a:buFont typeface="Barlow"/>
              <a:buNone/>
              <a:defRPr sz="4500">
                <a:latin typeface="Barlow"/>
                <a:ea typeface="Barlow"/>
                <a:cs typeface="Barlow"/>
                <a:sym typeface="Barlow"/>
              </a:defRPr>
            </a:lvl4pPr>
            <a:lvl5pPr lvl="4" algn="ctr" rtl="0">
              <a:spcBef>
                <a:spcPts val="0"/>
              </a:spcBef>
              <a:spcAft>
                <a:spcPts val="0"/>
              </a:spcAft>
              <a:buSzPts val="4500"/>
              <a:buFont typeface="Barlow"/>
              <a:buNone/>
              <a:defRPr sz="4500">
                <a:latin typeface="Barlow"/>
                <a:ea typeface="Barlow"/>
                <a:cs typeface="Barlow"/>
                <a:sym typeface="Barlow"/>
              </a:defRPr>
            </a:lvl5pPr>
            <a:lvl6pPr lvl="5" algn="ctr" rtl="0">
              <a:spcBef>
                <a:spcPts val="0"/>
              </a:spcBef>
              <a:spcAft>
                <a:spcPts val="0"/>
              </a:spcAft>
              <a:buSzPts val="4500"/>
              <a:buFont typeface="Barlow"/>
              <a:buNone/>
              <a:defRPr sz="4500">
                <a:latin typeface="Barlow"/>
                <a:ea typeface="Barlow"/>
                <a:cs typeface="Barlow"/>
                <a:sym typeface="Barlow"/>
              </a:defRPr>
            </a:lvl6pPr>
            <a:lvl7pPr lvl="6" algn="ctr" rtl="0">
              <a:spcBef>
                <a:spcPts val="0"/>
              </a:spcBef>
              <a:spcAft>
                <a:spcPts val="0"/>
              </a:spcAft>
              <a:buSzPts val="4500"/>
              <a:buFont typeface="Barlow"/>
              <a:buNone/>
              <a:defRPr sz="4500">
                <a:latin typeface="Barlow"/>
                <a:ea typeface="Barlow"/>
                <a:cs typeface="Barlow"/>
                <a:sym typeface="Barlow"/>
              </a:defRPr>
            </a:lvl7pPr>
            <a:lvl8pPr lvl="7" algn="ctr" rtl="0">
              <a:spcBef>
                <a:spcPts val="0"/>
              </a:spcBef>
              <a:spcAft>
                <a:spcPts val="0"/>
              </a:spcAft>
              <a:buSzPts val="4500"/>
              <a:buFont typeface="Barlow"/>
              <a:buNone/>
              <a:defRPr sz="4500">
                <a:latin typeface="Barlow"/>
                <a:ea typeface="Barlow"/>
                <a:cs typeface="Barlow"/>
                <a:sym typeface="Barlow"/>
              </a:defRPr>
            </a:lvl8pPr>
            <a:lvl9pPr lvl="8" algn="ctr" rtl="0">
              <a:spcBef>
                <a:spcPts val="0"/>
              </a:spcBef>
              <a:spcAft>
                <a:spcPts val="0"/>
              </a:spcAft>
              <a:buSzPts val="4500"/>
              <a:buFont typeface="Barlow"/>
              <a:buNone/>
              <a:defRPr sz="4500">
                <a:latin typeface="Barlow"/>
                <a:ea typeface="Barlow"/>
                <a:cs typeface="Barlow"/>
                <a:sym typeface="Barlow"/>
              </a:defRPr>
            </a:lvl9pPr>
          </a:lstStyle>
          <a:p>
            <a:endParaRPr/>
          </a:p>
        </p:txBody>
      </p:sp>
    </p:spTree>
    <p:extLst>
      <p:ext uri="{BB962C8B-B14F-4D97-AF65-F5344CB8AC3E}">
        <p14:creationId xmlns:p14="http://schemas.microsoft.com/office/powerpoint/2010/main" val="366069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Barlow"/>
              <a:buNone/>
              <a:defRPr sz="3200" b="1">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3200"/>
              <a:buNone/>
              <a:defRPr sz="3200" b="1">
                <a:solidFill>
                  <a:schemeClr val="dk1"/>
                </a:solidFill>
              </a:defRPr>
            </a:lvl2pPr>
            <a:lvl3pPr lvl="2" rtl="0">
              <a:lnSpc>
                <a:spcPct val="90000"/>
              </a:lnSpc>
              <a:spcBef>
                <a:spcPts val="0"/>
              </a:spcBef>
              <a:spcAft>
                <a:spcPts val="0"/>
              </a:spcAft>
              <a:buClr>
                <a:schemeClr val="dk1"/>
              </a:buClr>
              <a:buSzPts val="3200"/>
              <a:buNone/>
              <a:defRPr sz="3200" b="1">
                <a:solidFill>
                  <a:schemeClr val="dk1"/>
                </a:solidFill>
              </a:defRPr>
            </a:lvl3pPr>
            <a:lvl4pPr lvl="3" rtl="0">
              <a:lnSpc>
                <a:spcPct val="90000"/>
              </a:lnSpc>
              <a:spcBef>
                <a:spcPts val="0"/>
              </a:spcBef>
              <a:spcAft>
                <a:spcPts val="0"/>
              </a:spcAft>
              <a:buClr>
                <a:schemeClr val="dk1"/>
              </a:buClr>
              <a:buSzPts val="3200"/>
              <a:buNone/>
              <a:defRPr sz="3200" b="1">
                <a:solidFill>
                  <a:schemeClr val="dk1"/>
                </a:solidFill>
              </a:defRPr>
            </a:lvl4pPr>
            <a:lvl5pPr lvl="4" rtl="0">
              <a:lnSpc>
                <a:spcPct val="90000"/>
              </a:lnSpc>
              <a:spcBef>
                <a:spcPts val="0"/>
              </a:spcBef>
              <a:spcAft>
                <a:spcPts val="0"/>
              </a:spcAft>
              <a:buClr>
                <a:schemeClr val="dk1"/>
              </a:buClr>
              <a:buSzPts val="3200"/>
              <a:buNone/>
              <a:defRPr sz="3200" b="1">
                <a:solidFill>
                  <a:schemeClr val="dk1"/>
                </a:solidFill>
              </a:defRPr>
            </a:lvl5pPr>
            <a:lvl6pPr lvl="5" rtl="0">
              <a:lnSpc>
                <a:spcPct val="90000"/>
              </a:lnSpc>
              <a:spcBef>
                <a:spcPts val="0"/>
              </a:spcBef>
              <a:spcAft>
                <a:spcPts val="0"/>
              </a:spcAft>
              <a:buClr>
                <a:schemeClr val="dk1"/>
              </a:buClr>
              <a:buSzPts val="3200"/>
              <a:buNone/>
              <a:defRPr sz="3200" b="1">
                <a:solidFill>
                  <a:schemeClr val="dk1"/>
                </a:solidFill>
              </a:defRPr>
            </a:lvl6pPr>
            <a:lvl7pPr lvl="6" rtl="0">
              <a:lnSpc>
                <a:spcPct val="90000"/>
              </a:lnSpc>
              <a:spcBef>
                <a:spcPts val="0"/>
              </a:spcBef>
              <a:spcAft>
                <a:spcPts val="0"/>
              </a:spcAft>
              <a:buClr>
                <a:schemeClr val="dk1"/>
              </a:buClr>
              <a:buSzPts val="3200"/>
              <a:buNone/>
              <a:defRPr sz="3200" b="1">
                <a:solidFill>
                  <a:schemeClr val="dk1"/>
                </a:solidFill>
              </a:defRPr>
            </a:lvl7pPr>
            <a:lvl8pPr lvl="7" rtl="0">
              <a:lnSpc>
                <a:spcPct val="90000"/>
              </a:lnSpc>
              <a:spcBef>
                <a:spcPts val="0"/>
              </a:spcBef>
              <a:spcAft>
                <a:spcPts val="0"/>
              </a:spcAft>
              <a:buClr>
                <a:schemeClr val="dk1"/>
              </a:buClr>
              <a:buSzPts val="3200"/>
              <a:buNone/>
              <a:defRPr sz="3200" b="1">
                <a:solidFill>
                  <a:schemeClr val="dk1"/>
                </a:solidFill>
              </a:defRPr>
            </a:lvl8pPr>
            <a:lvl9pPr lvl="8" rtl="0">
              <a:lnSpc>
                <a:spcPct val="90000"/>
              </a:lnSpc>
              <a:spcBef>
                <a:spcPts val="0"/>
              </a:spcBef>
              <a:spcAft>
                <a:spcPts val="0"/>
              </a:spcAft>
              <a:buClr>
                <a:schemeClr val="dk1"/>
              </a:buClr>
              <a:buSzPts val="3200"/>
              <a:buNone/>
              <a:defRPr sz="3200" b="1">
                <a:solidFill>
                  <a:schemeClr val="dk1"/>
                </a:solidFill>
              </a:defRPr>
            </a:lvl9pPr>
          </a:lstStyle>
          <a:p>
            <a:endParaRPr/>
          </a:p>
        </p:txBody>
      </p:sp>
      <p:sp>
        <p:nvSpPr>
          <p:cNvPr id="7" name="Google Shape;7;p1"/>
          <p:cNvSpPr txBox="1">
            <a:spLocks noGrp="1"/>
          </p:cNvSpPr>
          <p:nvPr>
            <p:ph type="body" idx="1"/>
          </p:nvPr>
        </p:nvSpPr>
        <p:spPr>
          <a:xfrm>
            <a:off x="855300" y="1353947"/>
            <a:ext cx="74334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Barlow Medium"/>
              <a:buChar char="●"/>
              <a:defRPr sz="2400">
                <a:solidFill>
                  <a:schemeClr val="dk1"/>
                </a:solidFill>
                <a:latin typeface="Barlow Medium"/>
                <a:ea typeface="Barlow Medium"/>
                <a:cs typeface="Barlow Medium"/>
                <a:sym typeface="Barlow Medium"/>
              </a:defRPr>
            </a:lvl1pPr>
            <a:lvl2pPr marL="914400" lvl="1" indent="-381000" rtl="0">
              <a:lnSpc>
                <a:spcPct val="115000"/>
              </a:lnSpc>
              <a:spcBef>
                <a:spcPts val="800"/>
              </a:spcBef>
              <a:spcAft>
                <a:spcPts val="0"/>
              </a:spcAft>
              <a:buClr>
                <a:schemeClr val="dk1"/>
              </a:buClr>
              <a:buSzPts val="2400"/>
              <a:buFont typeface="Barlow Medium"/>
              <a:buChar char="○"/>
              <a:defRPr sz="2400">
                <a:solidFill>
                  <a:schemeClr val="dk1"/>
                </a:solidFill>
                <a:latin typeface="Barlow Medium"/>
                <a:ea typeface="Barlow Medium"/>
                <a:cs typeface="Barlow Medium"/>
                <a:sym typeface="Barlow Medium"/>
              </a:defRPr>
            </a:lvl2pPr>
            <a:lvl3pPr marL="1371600" lvl="2" indent="-381000" rtl="0">
              <a:lnSpc>
                <a:spcPct val="115000"/>
              </a:lnSpc>
              <a:spcBef>
                <a:spcPts val="800"/>
              </a:spcBef>
              <a:spcAft>
                <a:spcPts val="0"/>
              </a:spcAft>
              <a:buClr>
                <a:schemeClr val="dk1"/>
              </a:buClr>
              <a:buSzPts val="2400"/>
              <a:buFont typeface="Barlow Medium"/>
              <a:buChar char="■"/>
              <a:defRPr sz="2400">
                <a:solidFill>
                  <a:schemeClr val="dk1"/>
                </a:solidFill>
                <a:latin typeface="Barlow Medium"/>
                <a:ea typeface="Barlow Medium"/>
                <a:cs typeface="Barlow Medium"/>
                <a:sym typeface="Barlow Medium"/>
              </a:defRPr>
            </a:lvl3pPr>
            <a:lvl4pPr marL="1828800" lvl="3" indent="-381000" rtl="0">
              <a:lnSpc>
                <a:spcPct val="115000"/>
              </a:lnSpc>
              <a:spcBef>
                <a:spcPts val="800"/>
              </a:spcBef>
              <a:spcAft>
                <a:spcPts val="0"/>
              </a:spcAft>
              <a:buClr>
                <a:schemeClr val="dk1"/>
              </a:buClr>
              <a:buSzPts val="2400"/>
              <a:buFont typeface="Barlow Medium"/>
              <a:buChar char="●"/>
              <a:defRPr sz="2400">
                <a:solidFill>
                  <a:schemeClr val="dk1"/>
                </a:solidFill>
                <a:latin typeface="Barlow Medium"/>
                <a:ea typeface="Barlow Medium"/>
                <a:cs typeface="Barlow Medium"/>
                <a:sym typeface="Barlow Medium"/>
              </a:defRPr>
            </a:lvl4pPr>
            <a:lvl5pPr marL="2286000" lvl="4" indent="-381000" rtl="0">
              <a:lnSpc>
                <a:spcPct val="115000"/>
              </a:lnSpc>
              <a:spcBef>
                <a:spcPts val="800"/>
              </a:spcBef>
              <a:spcAft>
                <a:spcPts val="0"/>
              </a:spcAft>
              <a:buClr>
                <a:schemeClr val="dk1"/>
              </a:buClr>
              <a:buSzPts val="2400"/>
              <a:buFont typeface="Barlow Medium"/>
              <a:buChar char="○"/>
              <a:defRPr sz="2400">
                <a:solidFill>
                  <a:schemeClr val="dk1"/>
                </a:solidFill>
                <a:latin typeface="Barlow Medium"/>
                <a:ea typeface="Barlow Medium"/>
                <a:cs typeface="Barlow Medium"/>
                <a:sym typeface="Barlow Medium"/>
              </a:defRPr>
            </a:lvl5pPr>
            <a:lvl6pPr marL="2743200" lvl="5" indent="-381000" rtl="0">
              <a:lnSpc>
                <a:spcPct val="115000"/>
              </a:lnSpc>
              <a:spcBef>
                <a:spcPts val="800"/>
              </a:spcBef>
              <a:spcAft>
                <a:spcPts val="0"/>
              </a:spcAft>
              <a:buClr>
                <a:schemeClr val="dk1"/>
              </a:buClr>
              <a:buSzPts val="2400"/>
              <a:buFont typeface="Barlow Medium"/>
              <a:buChar char="■"/>
              <a:defRPr sz="2400">
                <a:solidFill>
                  <a:schemeClr val="dk1"/>
                </a:solidFill>
                <a:latin typeface="Barlow Medium"/>
                <a:ea typeface="Barlow Medium"/>
                <a:cs typeface="Barlow Medium"/>
                <a:sym typeface="Barlow Medium"/>
              </a:defRPr>
            </a:lvl6pPr>
            <a:lvl7pPr marL="3200400" lvl="6" indent="-381000" rtl="0">
              <a:lnSpc>
                <a:spcPct val="115000"/>
              </a:lnSpc>
              <a:spcBef>
                <a:spcPts val="800"/>
              </a:spcBef>
              <a:spcAft>
                <a:spcPts val="0"/>
              </a:spcAft>
              <a:buClr>
                <a:schemeClr val="dk1"/>
              </a:buClr>
              <a:buSzPts val="2400"/>
              <a:buFont typeface="Barlow Medium"/>
              <a:buChar char="●"/>
              <a:defRPr sz="2400">
                <a:solidFill>
                  <a:schemeClr val="dk1"/>
                </a:solidFill>
                <a:latin typeface="Barlow Medium"/>
                <a:ea typeface="Barlow Medium"/>
                <a:cs typeface="Barlow Medium"/>
                <a:sym typeface="Barlow Medium"/>
              </a:defRPr>
            </a:lvl7pPr>
            <a:lvl8pPr marL="3657600" lvl="7" indent="-381000" rtl="0">
              <a:lnSpc>
                <a:spcPct val="115000"/>
              </a:lnSpc>
              <a:spcBef>
                <a:spcPts val="800"/>
              </a:spcBef>
              <a:spcAft>
                <a:spcPts val="0"/>
              </a:spcAft>
              <a:buClr>
                <a:schemeClr val="dk1"/>
              </a:buClr>
              <a:buSzPts val="2400"/>
              <a:buFont typeface="Barlow Medium"/>
              <a:buChar char="○"/>
              <a:defRPr sz="2400">
                <a:solidFill>
                  <a:schemeClr val="dk1"/>
                </a:solidFill>
                <a:latin typeface="Barlow Medium"/>
                <a:ea typeface="Barlow Medium"/>
                <a:cs typeface="Barlow Medium"/>
                <a:sym typeface="Barlow Medium"/>
              </a:defRPr>
            </a:lvl8pPr>
            <a:lvl9pPr marL="4114800" lvl="8" indent="-381000" rtl="0">
              <a:lnSpc>
                <a:spcPct val="115000"/>
              </a:lnSpc>
              <a:spcBef>
                <a:spcPts val="800"/>
              </a:spcBef>
              <a:spcAft>
                <a:spcPts val="800"/>
              </a:spcAft>
              <a:buClr>
                <a:schemeClr val="dk1"/>
              </a:buClr>
              <a:buSzPts val="2400"/>
              <a:buFont typeface="Barlow Medium"/>
              <a:buChar char="■"/>
              <a:defRPr sz="2400">
                <a:solidFill>
                  <a:schemeClr val="dk1"/>
                </a:solidFill>
                <a:latin typeface="Barlow Medium"/>
                <a:ea typeface="Barlow Medium"/>
                <a:cs typeface="Barlow Medium"/>
                <a:sym typeface="Barlow Medium"/>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1"/>
                </a:solidFill>
                <a:latin typeface="Barlow"/>
                <a:ea typeface="Barlow"/>
                <a:cs typeface="Barlow"/>
                <a:sym typeface="Barlow"/>
              </a:defRPr>
            </a:lvl1pPr>
            <a:lvl2pPr lvl="1" algn="r" rtl="0">
              <a:buNone/>
              <a:defRPr sz="1300">
                <a:solidFill>
                  <a:schemeClr val="dk1"/>
                </a:solidFill>
                <a:latin typeface="Barlow"/>
                <a:ea typeface="Barlow"/>
                <a:cs typeface="Barlow"/>
                <a:sym typeface="Barlow"/>
              </a:defRPr>
            </a:lvl2pPr>
            <a:lvl3pPr lvl="2" algn="r" rtl="0">
              <a:buNone/>
              <a:defRPr sz="1300">
                <a:solidFill>
                  <a:schemeClr val="dk1"/>
                </a:solidFill>
                <a:latin typeface="Barlow"/>
                <a:ea typeface="Barlow"/>
                <a:cs typeface="Barlow"/>
                <a:sym typeface="Barlow"/>
              </a:defRPr>
            </a:lvl3pPr>
            <a:lvl4pPr lvl="3" algn="r" rtl="0">
              <a:buNone/>
              <a:defRPr sz="1300">
                <a:solidFill>
                  <a:schemeClr val="dk1"/>
                </a:solidFill>
                <a:latin typeface="Barlow"/>
                <a:ea typeface="Barlow"/>
                <a:cs typeface="Barlow"/>
                <a:sym typeface="Barlow"/>
              </a:defRPr>
            </a:lvl4pPr>
            <a:lvl5pPr lvl="4" algn="r" rtl="0">
              <a:buNone/>
              <a:defRPr sz="1300">
                <a:solidFill>
                  <a:schemeClr val="dk1"/>
                </a:solidFill>
                <a:latin typeface="Barlow"/>
                <a:ea typeface="Barlow"/>
                <a:cs typeface="Barlow"/>
                <a:sym typeface="Barlow"/>
              </a:defRPr>
            </a:lvl5pPr>
            <a:lvl6pPr lvl="5" algn="r" rtl="0">
              <a:buNone/>
              <a:defRPr sz="1300">
                <a:solidFill>
                  <a:schemeClr val="dk1"/>
                </a:solidFill>
                <a:latin typeface="Barlow"/>
                <a:ea typeface="Barlow"/>
                <a:cs typeface="Barlow"/>
                <a:sym typeface="Barlow"/>
              </a:defRPr>
            </a:lvl6pPr>
            <a:lvl7pPr lvl="6" algn="r" rtl="0">
              <a:buNone/>
              <a:defRPr sz="1300">
                <a:solidFill>
                  <a:schemeClr val="dk1"/>
                </a:solidFill>
                <a:latin typeface="Barlow"/>
                <a:ea typeface="Barlow"/>
                <a:cs typeface="Barlow"/>
                <a:sym typeface="Barlow"/>
              </a:defRPr>
            </a:lvl7pPr>
            <a:lvl8pPr lvl="7" algn="r" rtl="0">
              <a:buNone/>
              <a:defRPr sz="1300">
                <a:solidFill>
                  <a:schemeClr val="dk1"/>
                </a:solidFill>
                <a:latin typeface="Barlow"/>
                <a:ea typeface="Barlow"/>
                <a:cs typeface="Barlow"/>
                <a:sym typeface="Barlow"/>
              </a:defRPr>
            </a:lvl8pPr>
            <a:lvl9pPr lvl="8" algn="r" rtl="0">
              <a:buNone/>
              <a:defRPr sz="1300">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65"/>
        <p:cNvGrpSpPr/>
        <p:nvPr/>
      </p:nvGrpSpPr>
      <p:grpSpPr>
        <a:xfrm>
          <a:off x="0" y="0"/>
          <a:ext cx="0" cy="0"/>
          <a:chOff x="0" y="0"/>
          <a:chExt cx="0" cy="0"/>
        </a:xfrm>
      </p:grpSpPr>
      <p:sp>
        <p:nvSpPr>
          <p:cNvPr id="66" name="Google Shape;66;p11"/>
          <p:cNvSpPr/>
          <p:nvPr/>
        </p:nvSpPr>
        <p:spPr>
          <a:xfrm>
            <a:off x="6260906" y="0"/>
            <a:ext cx="2883300" cy="5140500"/>
          </a:xfrm>
          <a:prstGeom prst="rect">
            <a:avLst/>
          </a:prstGeom>
          <a:solidFill>
            <a:srgbClr val="04244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67" name="Google Shape;67;p11"/>
          <p:cNvSpPr txBox="1"/>
          <p:nvPr/>
        </p:nvSpPr>
        <p:spPr>
          <a:xfrm>
            <a:off x="452926" y="3181350"/>
            <a:ext cx="5756400"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3200" b="1" dirty="0">
                <a:latin typeface="Barlow"/>
                <a:ea typeface="Barlow"/>
                <a:cs typeface="Barlow"/>
                <a:sym typeface="Barlow"/>
              </a:rPr>
              <a:t>基于</a:t>
            </a:r>
            <a:r>
              <a:rPr lang="en-US" altLang="zh-CN" sz="3200" b="1" dirty="0" err="1">
                <a:latin typeface="Barlow"/>
                <a:ea typeface="Barlow"/>
                <a:cs typeface="Barlow"/>
                <a:sym typeface="Barlow"/>
              </a:rPr>
              <a:t>Tensorflow</a:t>
            </a:r>
            <a:r>
              <a:rPr lang="zh-CN" altLang="en-US" sz="3200" b="1" dirty="0">
                <a:latin typeface="Barlow"/>
                <a:ea typeface="Barlow"/>
                <a:cs typeface="Barlow"/>
                <a:sym typeface="Barlow"/>
              </a:rPr>
              <a:t>的电力负荷预测</a:t>
            </a:r>
            <a:endParaRPr sz="3200" b="1" dirty="0">
              <a:latin typeface="Barlow"/>
              <a:ea typeface="Barlow"/>
              <a:cs typeface="Barlow"/>
              <a:sym typeface="Barlow"/>
            </a:endParaRPr>
          </a:p>
        </p:txBody>
      </p:sp>
      <p:sp>
        <p:nvSpPr>
          <p:cNvPr id="68" name="Google Shape;68;p11"/>
          <p:cNvSpPr/>
          <p:nvPr/>
        </p:nvSpPr>
        <p:spPr>
          <a:xfrm>
            <a:off x="4600768" y="0"/>
            <a:ext cx="2134200" cy="2134200"/>
          </a:xfrm>
          <a:prstGeom prst="rect">
            <a:avLst/>
          </a:prstGeom>
          <a:solidFill>
            <a:srgbClr val="C6F22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69" name="Google Shape;69;p11"/>
          <p:cNvSpPr/>
          <p:nvPr/>
        </p:nvSpPr>
        <p:spPr>
          <a:xfrm>
            <a:off x="5052275" y="426303"/>
            <a:ext cx="1233900" cy="1233900"/>
          </a:xfrm>
          <a:prstGeom prst="ellipse">
            <a:avLst/>
          </a:prstGeom>
          <a:solidFill>
            <a:srgbClr val="EEECED"/>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70" name="Google Shape;70;p11"/>
          <p:cNvSpPr/>
          <p:nvPr/>
        </p:nvSpPr>
        <p:spPr>
          <a:xfrm>
            <a:off x="6848502" y="2086441"/>
            <a:ext cx="2181900" cy="2181900"/>
          </a:xfrm>
          <a:prstGeom prst="ellipse">
            <a:avLst/>
          </a:prstGeom>
          <a:solidFill>
            <a:srgbClr val="496BE8"/>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71" name="Google Shape;71;p11"/>
          <p:cNvSpPr/>
          <p:nvPr/>
        </p:nvSpPr>
        <p:spPr>
          <a:xfrm>
            <a:off x="6733469" y="-3924"/>
            <a:ext cx="2420400" cy="2086500"/>
          </a:xfrm>
          <a:prstGeom prst="hexagon">
            <a:avLst>
              <a:gd name="adj" fmla="val 25000"/>
              <a:gd name="vf" fmla="val 115470"/>
            </a:avLst>
          </a:prstGeom>
          <a:solidFill>
            <a:srgbClr val="2EDAC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2" name="文本框 1">
            <a:extLst>
              <a:ext uri="{FF2B5EF4-FFF2-40B4-BE49-F238E27FC236}">
                <a16:creationId xmlns:a16="http://schemas.microsoft.com/office/drawing/2014/main" id="{586BD489-A1BE-9E57-C1E0-DF30BD6D500A}"/>
              </a:ext>
            </a:extLst>
          </p:cNvPr>
          <p:cNvSpPr txBox="1"/>
          <p:nvPr/>
        </p:nvSpPr>
        <p:spPr>
          <a:xfrm>
            <a:off x="413305" y="922246"/>
            <a:ext cx="4345172" cy="1323439"/>
          </a:xfrm>
          <a:prstGeom prst="rect">
            <a:avLst/>
          </a:prstGeom>
          <a:noFill/>
        </p:spPr>
        <p:txBody>
          <a:bodyPr wrap="square" rtlCol="0">
            <a:spAutoFit/>
          </a:bodyPr>
          <a:lstStyle/>
          <a:p>
            <a:r>
              <a:rPr lang="en-US" altLang="zh-CN" sz="4000" dirty="0"/>
              <a:t>CODE FOR</a:t>
            </a:r>
          </a:p>
          <a:p>
            <a:r>
              <a:rPr lang="en-US" altLang="zh-CN" sz="4000" dirty="0"/>
              <a:t>BETTER_</a:t>
            </a:r>
            <a:endParaRPr lang="zh-CN"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3"/>
          <p:cNvSpPr/>
          <p:nvPr/>
        </p:nvSpPr>
        <p:spPr>
          <a:xfrm>
            <a:off x="2026376" y="-7076"/>
            <a:ext cx="5150700" cy="51507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296" name="Google Shape;296;p23"/>
          <p:cNvSpPr txBox="1"/>
          <p:nvPr/>
        </p:nvSpPr>
        <p:spPr>
          <a:xfrm>
            <a:off x="2587853" y="1533637"/>
            <a:ext cx="4057800" cy="138499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zh-CN" altLang="en-US" sz="4500" b="1" dirty="0">
                <a:solidFill>
                  <a:schemeClr val="dk2"/>
                </a:solidFill>
                <a:latin typeface="Barlow"/>
                <a:ea typeface="Barlow"/>
                <a:cs typeface="Barlow"/>
                <a:sym typeface="Barlow"/>
              </a:rPr>
              <a:t>使用</a:t>
            </a:r>
            <a:r>
              <a:rPr lang="zh-CN" altLang="en-US" sz="4500" b="1" i="0" u="none" strike="noStrike" cap="none" dirty="0">
                <a:solidFill>
                  <a:schemeClr val="dk2"/>
                </a:solidFill>
                <a:latin typeface="Barlow"/>
                <a:ea typeface="Barlow"/>
                <a:cs typeface="Barlow"/>
                <a:sym typeface="Barlow"/>
              </a:rPr>
              <a:t>技术</a:t>
            </a:r>
            <a:endParaRPr lang="en-US" altLang="zh-CN" sz="4500" b="1" i="0" u="none" strike="noStrike" cap="none" dirty="0">
              <a:solidFill>
                <a:schemeClr val="dk2"/>
              </a:solidFill>
              <a:latin typeface="Barlow"/>
              <a:ea typeface="Barlow"/>
              <a:cs typeface="Barlow"/>
              <a:sym typeface="Barlow"/>
            </a:endParaRPr>
          </a:p>
          <a:p>
            <a:pPr marL="0" marR="0" lvl="0" indent="0" algn="ctr" rtl="0">
              <a:lnSpc>
                <a:spcPct val="100000"/>
              </a:lnSpc>
              <a:spcBef>
                <a:spcPts val="0"/>
              </a:spcBef>
              <a:spcAft>
                <a:spcPts val="0"/>
              </a:spcAft>
              <a:buNone/>
            </a:pPr>
            <a:r>
              <a:rPr lang="en-US" sz="4500" b="1" dirty="0" err="1">
                <a:solidFill>
                  <a:schemeClr val="dk2"/>
                </a:solidFill>
                <a:latin typeface="Barlow"/>
                <a:ea typeface="Barlow"/>
                <a:cs typeface="Barlow"/>
                <a:sym typeface="Barlow"/>
              </a:rPr>
              <a:t>T</a:t>
            </a:r>
            <a:r>
              <a:rPr lang="en-US" altLang="zh-CN" sz="4500" b="1" dirty="0" err="1">
                <a:solidFill>
                  <a:schemeClr val="dk2"/>
                </a:solidFill>
                <a:latin typeface="Barlow"/>
                <a:ea typeface="Barlow"/>
                <a:cs typeface="Barlow"/>
                <a:sym typeface="Barlow"/>
              </a:rPr>
              <a:t>ensorflow</a:t>
            </a:r>
            <a:endParaRPr sz="4500" b="1" dirty="0">
              <a:solidFill>
                <a:schemeClr val="dk2"/>
              </a:solidFill>
              <a:latin typeface="Barlow"/>
              <a:ea typeface="Barlow"/>
              <a:cs typeface="Barlow"/>
              <a:sym typeface="Barlow"/>
            </a:endParaRPr>
          </a:p>
        </p:txBody>
      </p:sp>
      <p:sp>
        <p:nvSpPr>
          <p:cNvPr id="297" name="Google Shape;297;p23"/>
          <p:cNvSpPr/>
          <p:nvPr/>
        </p:nvSpPr>
        <p:spPr>
          <a:xfrm rot="5400000">
            <a:off x="-3529950" y="85950"/>
            <a:ext cx="5940000" cy="5120400"/>
          </a:xfrm>
          <a:prstGeom prst="hexagon">
            <a:avLst>
              <a:gd name="adj" fmla="val 25000"/>
              <a:gd name="vf" fmla="val 115470"/>
            </a:avLst>
          </a:prstGeom>
          <a:solidFill>
            <a:schemeClr val="dk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298" name="Google Shape;298;p23"/>
          <p:cNvSpPr/>
          <p:nvPr/>
        </p:nvSpPr>
        <p:spPr>
          <a:xfrm>
            <a:off x="6174312" y="0"/>
            <a:ext cx="5966400" cy="5143500"/>
          </a:xfrm>
          <a:prstGeom prst="triangle">
            <a:avLst>
              <a:gd name="adj" fmla="val 50000"/>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299" name="Google Shape;29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p:nvPr/>
        </p:nvSpPr>
        <p:spPr>
          <a:xfrm>
            <a:off x="514350" y="509588"/>
            <a:ext cx="3115800" cy="53860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500" b="1" dirty="0" err="1">
                <a:solidFill>
                  <a:schemeClr val="dk2"/>
                </a:solidFill>
                <a:latin typeface="Barlow"/>
                <a:ea typeface="Barlow"/>
                <a:cs typeface="Barlow"/>
                <a:sym typeface="Barlow"/>
              </a:rPr>
              <a:t>T</a:t>
            </a:r>
            <a:r>
              <a:rPr lang="en-US" altLang="zh-CN" sz="3500" b="1" dirty="0" err="1">
                <a:solidFill>
                  <a:schemeClr val="dk2"/>
                </a:solidFill>
                <a:latin typeface="Barlow"/>
                <a:ea typeface="Barlow"/>
                <a:cs typeface="Barlow"/>
                <a:sym typeface="Barlow"/>
              </a:rPr>
              <a:t>ensorflow</a:t>
            </a:r>
            <a:endParaRPr sz="3500" b="1" dirty="0">
              <a:solidFill>
                <a:schemeClr val="dk2"/>
              </a:solidFill>
              <a:latin typeface="Barlow"/>
              <a:ea typeface="Barlow"/>
              <a:cs typeface="Barlow"/>
              <a:sym typeface="Barlow"/>
            </a:endParaRPr>
          </a:p>
        </p:txBody>
      </p:sp>
      <p:sp>
        <p:nvSpPr>
          <p:cNvPr id="249" name="Google Shape;249;p20"/>
          <p:cNvSpPr txBox="1"/>
          <p:nvPr/>
        </p:nvSpPr>
        <p:spPr>
          <a:xfrm>
            <a:off x="1011418" y="1411078"/>
            <a:ext cx="6523522" cy="147732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altLang="zh-CN" sz="1600" b="0" i="0" dirty="0">
                <a:solidFill>
                  <a:srgbClr val="4D4D4D"/>
                </a:solidFill>
                <a:effectLst/>
                <a:latin typeface="-apple-system"/>
              </a:rPr>
              <a:t>TensorFlow </a:t>
            </a:r>
            <a:r>
              <a:rPr lang="zh-CN" altLang="en-US" sz="1600" b="0" i="0" dirty="0">
                <a:solidFill>
                  <a:srgbClr val="4D4D4D"/>
                </a:solidFill>
                <a:effectLst/>
                <a:latin typeface="-apple-system"/>
              </a:rPr>
              <a:t>是一个采用数据流图</a:t>
            </a:r>
            <a:r>
              <a:rPr lang="en-US" altLang="zh-CN" sz="1600" b="0" i="0" dirty="0">
                <a:solidFill>
                  <a:srgbClr val="4D4D4D"/>
                </a:solidFill>
                <a:effectLst/>
                <a:latin typeface="-apple-system"/>
              </a:rPr>
              <a:t>(data flow graphs)</a:t>
            </a:r>
            <a:r>
              <a:rPr lang="zh-CN" altLang="en-US" sz="1600" b="0" i="0" dirty="0">
                <a:solidFill>
                  <a:srgbClr val="4D4D4D"/>
                </a:solidFill>
                <a:effectLst/>
                <a:latin typeface="-apple-system"/>
              </a:rPr>
              <a:t>，用于数值计算的开源软件库。</a:t>
            </a:r>
            <a:r>
              <a:rPr lang="en-US" altLang="zh-CN" sz="1600" b="0" i="0" dirty="0">
                <a:solidFill>
                  <a:srgbClr val="4D4D4D"/>
                </a:solidFill>
                <a:effectLst/>
                <a:latin typeface="-apple-system"/>
              </a:rPr>
              <a:t>TensorFlow </a:t>
            </a:r>
            <a:r>
              <a:rPr lang="zh-CN" altLang="en-US" sz="1600" b="0" i="0" dirty="0">
                <a:solidFill>
                  <a:srgbClr val="4D4D4D"/>
                </a:solidFill>
                <a:effectLst/>
                <a:latin typeface="-apple-system"/>
              </a:rPr>
              <a:t>最初由</a:t>
            </a:r>
            <a:r>
              <a:rPr lang="en-US" altLang="zh-CN" sz="1600" b="0" i="0" dirty="0">
                <a:solidFill>
                  <a:srgbClr val="4D4D4D"/>
                </a:solidFill>
                <a:effectLst/>
                <a:latin typeface="-apple-system"/>
              </a:rPr>
              <a:t>Google</a:t>
            </a:r>
            <a:r>
              <a:rPr lang="zh-CN" altLang="en-US" sz="1600" b="0" i="0" dirty="0">
                <a:solidFill>
                  <a:srgbClr val="4D4D4D"/>
                </a:solidFill>
                <a:effectLst/>
                <a:latin typeface="-apple-system"/>
              </a:rPr>
              <a:t>大脑小组</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隶属于</a:t>
            </a:r>
            <a:r>
              <a:rPr lang="en-US" altLang="zh-CN" sz="1600" b="0" i="0" dirty="0">
                <a:solidFill>
                  <a:srgbClr val="4D4D4D"/>
                </a:solidFill>
                <a:effectLst/>
                <a:latin typeface="-apple-system"/>
              </a:rPr>
              <a:t>Google</a:t>
            </a:r>
            <a:r>
              <a:rPr lang="zh-CN" altLang="en-US" sz="1600" b="0" i="0" dirty="0">
                <a:solidFill>
                  <a:srgbClr val="4D4D4D"/>
                </a:solidFill>
                <a:effectLst/>
                <a:latin typeface="-apple-system"/>
              </a:rPr>
              <a:t>机器智能研究机构</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的研究员和工程师们开发出来，用于机器学习和深度神经网络方面的研究，但这个系统的通用性使其也可广泛用于其他计算领域。它是谷歌基于</a:t>
            </a:r>
            <a:r>
              <a:rPr lang="en-US" altLang="zh-CN" sz="1600" b="0" i="0" dirty="0" err="1">
                <a:solidFill>
                  <a:srgbClr val="4D4D4D"/>
                </a:solidFill>
                <a:effectLst/>
                <a:latin typeface="-apple-system"/>
              </a:rPr>
              <a:t>DistBelief</a:t>
            </a:r>
            <a:r>
              <a:rPr lang="zh-CN" altLang="en-US" sz="1600" b="0" i="0" dirty="0">
                <a:solidFill>
                  <a:srgbClr val="4D4D4D"/>
                </a:solidFill>
                <a:effectLst/>
                <a:latin typeface="-apple-system"/>
              </a:rPr>
              <a:t>进行研发的第二代人工智能学习系统。</a:t>
            </a:r>
            <a:r>
              <a:rPr lang="en-US" altLang="zh-CN" sz="1600" b="0" i="0" dirty="0">
                <a:solidFill>
                  <a:srgbClr val="4D4D4D"/>
                </a:solidFill>
                <a:effectLst/>
                <a:latin typeface="-apple-system"/>
              </a:rPr>
              <a:t>2015</a:t>
            </a:r>
            <a:r>
              <a:rPr lang="zh-CN" altLang="en-US" sz="1600" b="0" i="0" dirty="0">
                <a:solidFill>
                  <a:srgbClr val="4D4D4D"/>
                </a:solidFill>
                <a:effectLst/>
                <a:latin typeface="-apple-system"/>
              </a:rPr>
              <a:t>年</a:t>
            </a:r>
            <a:r>
              <a:rPr lang="en-US" altLang="zh-CN" sz="1600" b="0" i="0" dirty="0">
                <a:solidFill>
                  <a:srgbClr val="4D4D4D"/>
                </a:solidFill>
                <a:effectLst/>
                <a:latin typeface="-apple-system"/>
              </a:rPr>
              <a:t>11</a:t>
            </a:r>
            <a:r>
              <a:rPr lang="zh-CN" altLang="en-US" sz="1600" b="0" i="0" dirty="0">
                <a:solidFill>
                  <a:srgbClr val="4D4D4D"/>
                </a:solidFill>
                <a:effectLst/>
                <a:latin typeface="-apple-system"/>
              </a:rPr>
              <a:t>月</a:t>
            </a:r>
            <a:r>
              <a:rPr lang="en-US" altLang="zh-CN" sz="1600" b="0" i="0" dirty="0">
                <a:solidFill>
                  <a:srgbClr val="4D4D4D"/>
                </a:solidFill>
                <a:effectLst/>
                <a:latin typeface="-apple-system"/>
              </a:rPr>
              <a:t>9</a:t>
            </a:r>
            <a:r>
              <a:rPr lang="zh-CN" altLang="en-US" sz="1600" b="0" i="0" dirty="0">
                <a:solidFill>
                  <a:srgbClr val="4D4D4D"/>
                </a:solidFill>
                <a:effectLst/>
                <a:latin typeface="-apple-system"/>
              </a:rPr>
              <a:t>日，</a:t>
            </a:r>
            <a:r>
              <a:rPr lang="en-US" altLang="zh-CN" sz="1600" b="0" i="0" dirty="0">
                <a:solidFill>
                  <a:srgbClr val="4D4D4D"/>
                </a:solidFill>
                <a:effectLst/>
                <a:latin typeface="-apple-system"/>
              </a:rPr>
              <a:t>Google</a:t>
            </a:r>
            <a:r>
              <a:rPr lang="zh-CN" altLang="en-US" sz="1600" b="0" i="0" dirty="0">
                <a:solidFill>
                  <a:srgbClr val="4D4D4D"/>
                </a:solidFill>
                <a:effectLst/>
                <a:latin typeface="-apple-system"/>
              </a:rPr>
              <a:t>发布人工智能系统</a:t>
            </a:r>
            <a:r>
              <a:rPr lang="en-US" altLang="zh-CN" sz="1600" b="0" i="0" dirty="0">
                <a:solidFill>
                  <a:srgbClr val="4D4D4D"/>
                </a:solidFill>
                <a:effectLst/>
                <a:latin typeface="-apple-system"/>
              </a:rPr>
              <a:t>TensorFlow</a:t>
            </a:r>
            <a:r>
              <a:rPr lang="zh-CN" altLang="en-US" sz="1600" b="0" i="0" dirty="0">
                <a:solidFill>
                  <a:srgbClr val="4D4D4D"/>
                </a:solidFill>
                <a:effectLst/>
                <a:latin typeface="-apple-system"/>
              </a:rPr>
              <a:t>并宣布开源。</a:t>
            </a:r>
            <a:endParaRPr sz="1600" dirty="0">
              <a:solidFill>
                <a:schemeClr val="dk2"/>
              </a:solidFill>
              <a:latin typeface="Barlow"/>
              <a:ea typeface="Barlow"/>
              <a:cs typeface="Barlow"/>
              <a:sym typeface="Barlow"/>
            </a:endParaRPr>
          </a:p>
        </p:txBody>
      </p:sp>
      <p:sp>
        <p:nvSpPr>
          <p:cNvPr id="256" name="Google Shape;256;p20"/>
          <p:cNvSpPr/>
          <p:nvPr/>
        </p:nvSpPr>
        <p:spPr>
          <a:xfrm>
            <a:off x="512211" y="2074628"/>
            <a:ext cx="357900" cy="308700"/>
          </a:xfrm>
          <a:prstGeom prst="triangle">
            <a:avLst>
              <a:gd name="adj" fmla="val 50000"/>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257" name="Google Shape;257;p20"/>
          <p:cNvSpPr/>
          <p:nvPr/>
        </p:nvSpPr>
        <p:spPr>
          <a:xfrm>
            <a:off x="509705" y="2685934"/>
            <a:ext cx="357900" cy="357900"/>
          </a:xfrm>
          <a:prstGeom prst="ellipse">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258" name="Google Shape;258;p20"/>
          <p:cNvSpPr/>
          <p:nvPr/>
        </p:nvSpPr>
        <p:spPr>
          <a:xfrm>
            <a:off x="514350" y="1423868"/>
            <a:ext cx="371558" cy="348155"/>
          </a:xfrm>
          <a:custGeom>
            <a:avLst/>
            <a:gdLst/>
            <a:ahLst/>
            <a:cxnLst/>
            <a:rect l="l" t="t" r="r" b="b"/>
            <a:pathLst>
              <a:path w="1633220" h="1530350" extrusionOk="0">
                <a:moveTo>
                  <a:pt x="852170" y="36830"/>
                </a:moveTo>
                <a:lnTo>
                  <a:pt x="1010920" y="535940"/>
                </a:lnTo>
                <a:cubicBezTo>
                  <a:pt x="1014730" y="547370"/>
                  <a:pt x="1024890" y="553720"/>
                  <a:pt x="1036320" y="553720"/>
                </a:cubicBezTo>
                <a:lnTo>
                  <a:pt x="1597660" y="549910"/>
                </a:lnTo>
                <a:cubicBezTo>
                  <a:pt x="1623060" y="549910"/>
                  <a:pt x="1633220" y="581660"/>
                  <a:pt x="1612900" y="596900"/>
                </a:cubicBezTo>
                <a:lnTo>
                  <a:pt x="1155700" y="923290"/>
                </a:lnTo>
                <a:cubicBezTo>
                  <a:pt x="1146810" y="929640"/>
                  <a:pt x="1143000" y="942340"/>
                  <a:pt x="1146810" y="952500"/>
                </a:cubicBezTo>
                <a:lnTo>
                  <a:pt x="1324610" y="1484630"/>
                </a:lnTo>
                <a:cubicBezTo>
                  <a:pt x="1332230" y="1508760"/>
                  <a:pt x="1305560" y="1529080"/>
                  <a:pt x="1285240" y="1513840"/>
                </a:cubicBezTo>
                <a:lnTo>
                  <a:pt x="838200" y="1187450"/>
                </a:lnTo>
                <a:cubicBezTo>
                  <a:pt x="824230" y="1177290"/>
                  <a:pt x="807720" y="1177290"/>
                  <a:pt x="793750" y="1187450"/>
                </a:cubicBezTo>
                <a:lnTo>
                  <a:pt x="347980" y="1515110"/>
                </a:lnTo>
                <a:cubicBezTo>
                  <a:pt x="327660" y="1530350"/>
                  <a:pt x="299720" y="1510030"/>
                  <a:pt x="308610" y="1485900"/>
                </a:cubicBezTo>
                <a:lnTo>
                  <a:pt x="486410" y="953770"/>
                </a:lnTo>
                <a:cubicBezTo>
                  <a:pt x="490220" y="943610"/>
                  <a:pt x="486410" y="930910"/>
                  <a:pt x="477520" y="924560"/>
                </a:cubicBezTo>
                <a:lnTo>
                  <a:pt x="20320" y="598170"/>
                </a:lnTo>
                <a:cubicBezTo>
                  <a:pt x="0" y="582930"/>
                  <a:pt x="10160" y="551180"/>
                  <a:pt x="35560" y="551180"/>
                </a:cubicBezTo>
                <a:lnTo>
                  <a:pt x="596900" y="554990"/>
                </a:lnTo>
                <a:cubicBezTo>
                  <a:pt x="608330" y="554990"/>
                  <a:pt x="618490" y="547370"/>
                  <a:pt x="622300" y="537210"/>
                </a:cubicBezTo>
                <a:lnTo>
                  <a:pt x="779780" y="36830"/>
                </a:lnTo>
                <a:cubicBezTo>
                  <a:pt x="792480" y="0"/>
                  <a:pt x="840740" y="0"/>
                  <a:pt x="852170" y="3683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p:nvPr/>
        </p:nvSpPr>
        <p:spPr>
          <a:xfrm>
            <a:off x="514350" y="509588"/>
            <a:ext cx="3115800" cy="53860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500" b="1" dirty="0" err="1">
                <a:solidFill>
                  <a:schemeClr val="dk2"/>
                </a:solidFill>
                <a:latin typeface="Barlow"/>
                <a:ea typeface="Barlow"/>
                <a:cs typeface="Barlow"/>
                <a:sym typeface="Barlow"/>
              </a:rPr>
              <a:t>T</a:t>
            </a:r>
            <a:r>
              <a:rPr lang="en-US" altLang="zh-CN" sz="3500" b="1" dirty="0" err="1">
                <a:solidFill>
                  <a:schemeClr val="dk2"/>
                </a:solidFill>
                <a:latin typeface="Barlow"/>
                <a:ea typeface="Barlow"/>
                <a:cs typeface="Barlow"/>
                <a:sym typeface="Barlow"/>
              </a:rPr>
              <a:t>ensorflow</a:t>
            </a:r>
            <a:endParaRPr sz="3500" b="1" dirty="0">
              <a:solidFill>
                <a:schemeClr val="dk2"/>
              </a:solidFill>
              <a:latin typeface="Barlow"/>
              <a:ea typeface="Barlow"/>
              <a:cs typeface="Barlow"/>
              <a:sym typeface="Barlow"/>
            </a:endParaRPr>
          </a:p>
        </p:txBody>
      </p:sp>
      <p:sp>
        <p:nvSpPr>
          <p:cNvPr id="249" name="Google Shape;249;p20"/>
          <p:cNvSpPr txBox="1"/>
          <p:nvPr/>
        </p:nvSpPr>
        <p:spPr>
          <a:xfrm>
            <a:off x="1011418" y="1411078"/>
            <a:ext cx="7168563" cy="1969770"/>
          </a:xfrm>
          <a:prstGeom prst="rect">
            <a:avLst/>
          </a:prstGeom>
          <a:noFill/>
          <a:ln>
            <a:noFill/>
          </a:ln>
        </p:spPr>
        <p:txBody>
          <a:bodyPr spcFirstLastPara="1" wrap="square" lIns="0" tIns="0" rIns="0" bIns="0" anchor="t" anchorCtr="0">
            <a:spAutoFit/>
          </a:bodyPr>
          <a:lstStyle/>
          <a:p>
            <a:pPr algn="l"/>
            <a:r>
              <a:rPr lang="zh-CN" altLang="en-US" sz="1600" b="0" i="0" dirty="0">
                <a:solidFill>
                  <a:srgbClr val="4D4D4D"/>
                </a:solidFill>
                <a:effectLst/>
                <a:latin typeface="-apple-system"/>
              </a:rPr>
              <a:t>其命名来源于本身的原理，</a:t>
            </a:r>
            <a:r>
              <a:rPr lang="en-US" altLang="zh-CN" sz="1600" b="0" i="0" dirty="0">
                <a:solidFill>
                  <a:srgbClr val="4D4D4D"/>
                </a:solidFill>
                <a:effectLst/>
                <a:latin typeface="-apple-system"/>
              </a:rPr>
              <a:t>Tensor(</a:t>
            </a:r>
            <a:r>
              <a:rPr lang="zh-CN" altLang="en-US" sz="1600" b="0" i="0" dirty="0">
                <a:solidFill>
                  <a:srgbClr val="4D4D4D"/>
                </a:solidFill>
                <a:effectLst/>
                <a:latin typeface="-apple-system"/>
              </a:rPr>
              <a:t>张量</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意味着</a:t>
            </a:r>
            <a:r>
              <a:rPr lang="en-US" altLang="zh-CN" sz="1600" b="0" i="0" dirty="0">
                <a:solidFill>
                  <a:srgbClr val="4D4D4D"/>
                </a:solidFill>
                <a:effectLst/>
                <a:latin typeface="-apple-system"/>
              </a:rPr>
              <a:t>N</a:t>
            </a:r>
            <a:r>
              <a:rPr lang="zh-CN" altLang="en-US" sz="1600" b="0" i="0" dirty="0">
                <a:solidFill>
                  <a:srgbClr val="4D4D4D"/>
                </a:solidFill>
                <a:effectLst/>
                <a:latin typeface="-apple-system"/>
              </a:rPr>
              <a:t>维数组，</a:t>
            </a:r>
            <a:r>
              <a:rPr lang="en-US" altLang="zh-CN" sz="1600" b="0" i="0" dirty="0">
                <a:solidFill>
                  <a:srgbClr val="4D4D4D"/>
                </a:solidFill>
                <a:effectLst/>
                <a:latin typeface="-apple-system"/>
              </a:rPr>
              <a:t>Flow(</a:t>
            </a:r>
            <a:r>
              <a:rPr lang="zh-CN" altLang="en-US" sz="1600" b="0" i="0" dirty="0">
                <a:solidFill>
                  <a:srgbClr val="4D4D4D"/>
                </a:solidFill>
                <a:effectLst/>
                <a:latin typeface="-apple-system"/>
              </a:rPr>
              <a:t>流</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意味着基于数据流图的计算。</a:t>
            </a:r>
            <a:r>
              <a:rPr lang="en-US" altLang="zh-CN" sz="1600" b="0" i="0" dirty="0" err="1">
                <a:solidFill>
                  <a:srgbClr val="4D4D4D"/>
                </a:solidFill>
                <a:effectLst/>
                <a:latin typeface="-apple-system"/>
              </a:rPr>
              <a:t>Tensorflow</a:t>
            </a:r>
            <a:r>
              <a:rPr lang="zh-CN" altLang="en-US" sz="1600" b="0" i="0" dirty="0">
                <a:solidFill>
                  <a:srgbClr val="4D4D4D"/>
                </a:solidFill>
                <a:effectLst/>
                <a:latin typeface="-apple-system"/>
              </a:rPr>
              <a:t>运行过程就是张量从图的一端流动到另一端的计算过程。张量从图中流过的直观图像是其取名为“</a:t>
            </a:r>
            <a:r>
              <a:rPr lang="en-US" altLang="zh-CN" sz="1600" b="0" i="0" dirty="0">
                <a:solidFill>
                  <a:srgbClr val="4D4D4D"/>
                </a:solidFill>
                <a:effectLst/>
                <a:latin typeface="-apple-system"/>
              </a:rPr>
              <a:t>TensorFlow”</a:t>
            </a:r>
            <a:r>
              <a:rPr lang="zh-CN" altLang="en-US" sz="1600" b="0" i="0" dirty="0">
                <a:solidFill>
                  <a:srgbClr val="4D4D4D"/>
                </a:solidFill>
                <a:effectLst/>
                <a:latin typeface="-apple-system"/>
              </a:rPr>
              <a:t>的原因。</a:t>
            </a:r>
          </a:p>
          <a:p>
            <a:pPr algn="l"/>
            <a:r>
              <a:rPr lang="en-US" altLang="zh-CN" sz="1600" b="0" i="0" dirty="0">
                <a:solidFill>
                  <a:srgbClr val="4D4D4D"/>
                </a:solidFill>
                <a:effectLst/>
                <a:latin typeface="-apple-system"/>
              </a:rPr>
              <a:t>TensorFlow</a:t>
            </a:r>
            <a:r>
              <a:rPr lang="zh-CN" altLang="en-US" sz="1600" b="0" i="0" dirty="0">
                <a:solidFill>
                  <a:srgbClr val="4D4D4D"/>
                </a:solidFill>
                <a:effectLst/>
                <a:latin typeface="-apple-system"/>
              </a:rPr>
              <a:t>的关键点是：“</a:t>
            </a:r>
            <a:r>
              <a:rPr lang="en-US" altLang="zh-CN" sz="1600" b="0" i="0" dirty="0">
                <a:solidFill>
                  <a:srgbClr val="4D4D4D"/>
                </a:solidFill>
                <a:effectLst/>
                <a:latin typeface="-apple-system"/>
              </a:rPr>
              <a:t>Data Flow Graphs”</a:t>
            </a:r>
            <a:r>
              <a:rPr lang="zh-CN" altLang="en-US" sz="1600" b="0" i="0" dirty="0">
                <a:solidFill>
                  <a:srgbClr val="4D4D4D"/>
                </a:solidFill>
                <a:effectLst/>
                <a:latin typeface="-apple-system"/>
              </a:rPr>
              <a:t>，表示</a:t>
            </a:r>
            <a:r>
              <a:rPr lang="en-US" altLang="zh-CN" sz="1600" b="0" i="0" dirty="0">
                <a:solidFill>
                  <a:srgbClr val="4D4D4D"/>
                </a:solidFill>
                <a:effectLst/>
                <a:latin typeface="-apple-system"/>
              </a:rPr>
              <a:t>TensorFlow</a:t>
            </a:r>
            <a:r>
              <a:rPr lang="zh-CN" altLang="en-US" sz="1600" b="0" i="0" dirty="0">
                <a:solidFill>
                  <a:srgbClr val="4D4D4D"/>
                </a:solidFill>
                <a:effectLst/>
                <a:latin typeface="-apple-system"/>
              </a:rPr>
              <a:t>是一种基于图的计算框架，其中节点（</a:t>
            </a:r>
            <a:r>
              <a:rPr lang="en-US" altLang="zh-CN" sz="1600" b="0" i="0" dirty="0">
                <a:solidFill>
                  <a:srgbClr val="4D4D4D"/>
                </a:solidFill>
                <a:effectLst/>
                <a:latin typeface="-apple-system"/>
              </a:rPr>
              <a:t>Nodes</a:t>
            </a:r>
            <a:r>
              <a:rPr lang="zh-CN" altLang="en-US" sz="1600" b="0" i="0" dirty="0">
                <a:solidFill>
                  <a:srgbClr val="4D4D4D"/>
                </a:solidFill>
                <a:effectLst/>
                <a:latin typeface="-apple-system"/>
              </a:rPr>
              <a:t>）在图中表示数学操作，线（</a:t>
            </a:r>
            <a:r>
              <a:rPr lang="en-US" altLang="zh-CN" sz="1600" b="0" i="0" dirty="0">
                <a:solidFill>
                  <a:srgbClr val="4D4D4D"/>
                </a:solidFill>
                <a:effectLst/>
                <a:latin typeface="-apple-system"/>
              </a:rPr>
              <a:t>Edges</a:t>
            </a:r>
            <a:r>
              <a:rPr lang="zh-CN" altLang="en-US" sz="1600" b="0" i="0" dirty="0">
                <a:solidFill>
                  <a:srgbClr val="4D4D4D"/>
                </a:solidFill>
                <a:effectLst/>
                <a:latin typeface="-apple-system"/>
              </a:rPr>
              <a:t>）则表示在节点间相互联系的多维数据数组，即张量（</a:t>
            </a:r>
            <a:r>
              <a:rPr lang="en-US" altLang="zh-CN" sz="1600" b="0" i="0" dirty="0">
                <a:solidFill>
                  <a:srgbClr val="4D4D4D"/>
                </a:solidFill>
                <a:effectLst/>
                <a:latin typeface="-apple-system"/>
              </a:rPr>
              <a:t>Tensor</a:t>
            </a:r>
            <a:r>
              <a:rPr lang="zh-CN" altLang="en-US" sz="1600" b="0" i="0" dirty="0">
                <a:solidFill>
                  <a:srgbClr val="4D4D4D"/>
                </a:solidFill>
                <a:effectLst/>
                <a:latin typeface="-apple-system"/>
              </a:rPr>
              <a:t>），这种基于流的架构让</a:t>
            </a:r>
            <a:r>
              <a:rPr lang="en-US" altLang="zh-CN" sz="1600" b="0" i="0" dirty="0">
                <a:solidFill>
                  <a:srgbClr val="4D4D4D"/>
                </a:solidFill>
                <a:effectLst/>
                <a:latin typeface="-apple-system"/>
              </a:rPr>
              <a:t>TensorFlow</a:t>
            </a:r>
            <a:r>
              <a:rPr lang="zh-CN" altLang="en-US" sz="1600" b="0" i="0" dirty="0">
                <a:solidFill>
                  <a:srgbClr val="4D4D4D"/>
                </a:solidFill>
                <a:effectLst/>
                <a:latin typeface="-apple-system"/>
              </a:rPr>
              <a:t>具有非常高的灵活性，该灵活性也让</a:t>
            </a:r>
            <a:r>
              <a:rPr lang="en-US" altLang="zh-CN" sz="1600" b="0" i="0" dirty="0">
                <a:solidFill>
                  <a:srgbClr val="4D4D4D"/>
                </a:solidFill>
                <a:effectLst/>
                <a:latin typeface="-apple-system"/>
              </a:rPr>
              <a:t>TensorFlow</a:t>
            </a:r>
            <a:r>
              <a:rPr lang="zh-CN" altLang="en-US" sz="1600" b="0" i="0" dirty="0">
                <a:solidFill>
                  <a:srgbClr val="4D4D4D"/>
                </a:solidFill>
                <a:effectLst/>
                <a:latin typeface="-apple-system"/>
              </a:rPr>
              <a:t>框架可以在多个平台上进行计算，例如：台式计算机、服务器、移动设备等。</a:t>
            </a:r>
          </a:p>
        </p:txBody>
      </p:sp>
      <p:sp>
        <p:nvSpPr>
          <p:cNvPr id="16" name="Google Shape;256;p20">
            <a:extLst>
              <a:ext uri="{FF2B5EF4-FFF2-40B4-BE49-F238E27FC236}">
                <a16:creationId xmlns:a16="http://schemas.microsoft.com/office/drawing/2014/main" id="{2EE32169-28A9-1C86-4624-0C4E6DDC22EC}"/>
              </a:ext>
            </a:extLst>
          </p:cNvPr>
          <p:cNvSpPr/>
          <p:nvPr/>
        </p:nvSpPr>
        <p:spPr>
          <a:xfrm>
            <a:off x="512211" y="2074628"/>
            <a:ext cx="357900" cy="308700"/>
          </a:xfrm>
          <a:prstGeom prst="triangle">
            <a:avLst>
              <a:gd name="adj" fmla="val 50000"/>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7" name="Google Shape;257;p20">
            <a:extLst>
              <a:ext uri="{FF2B5EF4-FFF2-40B4-BE49-F238E27FC236}">
                <a16:creationId xmlns:a16="http://schemas.microsoft.com/office/drawing/2014/main" id="{AA70A536-2036-4E50-BDEA-6356BE896A52}"/>
              </a:ext>
            </a:extLst>
          </p:cNvPr>
          <p:cNvSpPr/>
          <p:nvPr/>
        </p:nvSpPr>
        <p:spPr>
          <a:xfrm>
            <a:off x="509705" y="2685934"/>
            <a:ext cx="357900" cy="357900"/>
          </a:xfrm>
          <a:prstGeom prst="ellipse">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8" name="Google Shape;258;p20">
            <a:extLst>
              <a:ext uri="{FF2B5EF4-FFF2-40B4-BE49-F238E27FC236}">
                <a16:creationId xmlns:a16="http://schemas.microsoft.com/office/drawing/2014/main" id="{113D3162-775A-70F6-9799-9DAC87CAF3AF}"/>
              </a:ext>
            </a:extLst>
          </p:cNvPr>
          <p:cNvSpPr/>
          <p:nvPr/>
        </p:nvSpPr>
        <p:spPr>
          <a:xfrm>
            <a:off x="514350" y="1423868"/>
            <a:ext cx="371558" cy="348155"/>
          </a:xfrm>
          <a:custGeom>
            <a:avLst/>
            <a:gdLst/>
            <a:ahLst/>
            <a:cxnLst/>
            <a:rect l="l" t="t" r="r" b="b"/>
            <a:pathLst>
              <a:path w="1633220" h="1530350" extrusionOk="0">
                <a:moveTo>
                  <a:pt x="852170" y="36830"/>
                </a:moveTo>
                <a:lnTo>
                  <a:pt x="1010920" y="535940"/>
                </a:lnTo>
                <a:cubicBezTo>
                  <a:pt x="1014730" y="547370"/>
                  <a:pt x="1024890" y="553720"/>
                  <a:pt x="1036320" y="553720"/>
                </a:cubicBezTo>
                <a:lnTo>
                  <a:pt x="1597660" y="549910"/>
                </a:lnTo>
                <a:cubicBezTo>
                  <a:pt x="1623060" y="549910"/>
                  <a:pt x="1633220" y="581660"/>
                  <a:pt x="1612900" y="596900"/>
                </a:cubicBezTo>
                <a:lnTo>
                  <a:pt x="1155700" y="923290"/>
                </a:lnTo>
                <a:cubicBezTo>
                  <a:pt x="1146810" y="929640"/>
                  <a:pt x="1143000" y="942340"/>
                  <a:pt x="1146810" y="952500"/>
                </a:cubicBezTo>
                <a:lnTo>
                  <a:pt x="1324610" y="1484630"/>
                </a:lnTo>
                <a:cubicBezTo>
                  <a:pt x="1332230" y="1508760"/>
                  <a:pt x="1305560" y="1529080"/>
                  <a:pt x="1285240" y="1513840"/>
                </a:cubicBezTo>
                <a:lnTo>
                  <a:pt x="838200" y="1187450"/>
                </a:lnTo>
                <a:cubicBezTo>
                  <a:pt x="824230" y="1177290"/>
                  <a:pt x="807720" y="1177290"/>
                  <a:pt x="793750" y="1187450"/>
                </a:cubicBezTo>
                <a:lnTo>
                  <a:pt x="347980" y="1515110"/>
                </a:lnTo>
                <a:cubicBezTo>
                  <a:pt x="327660" y="1530350"/>
                  <a:pt x="299720" y="1510030"/>
                  <a:pt x="308610" y="1485900"/>
                </a:cubicBezTo>
                <a:lnTo>
                  <a:pt x="486410" y="953770"/>
                </a:lnTo>
                <a:cubicBezTo>
                  <a:pt x="490220" y="943610"/>
                  <a:pt x="486410" y="930910"/>
                  <a:pt x="477520" y="924560"/>
                </a:cubicBezTo>
                <a:lnTo>
                  <a:pt x="20320" y="598170"/>
                </a:lnTo>
                <a:cubicBezTo>
                  <a:pt x="0" y="582930"/>
                  <a:pt x="10160" y="551180"/>
                  <a:pt x="35560" y="551180"/>
                </a:cubicBezTo>
                <a:lnTo>
                  <a:pt x="596900" y="554990"/>
                </a:lnTo>
                <a:cubicBezTo>
                  <a:pt x="608330" y="554990"/>
                  <a:pt x="618490" y="547370"/>
                  <a:pt x="622300" y="537210"/>
                </a:cubicBezTo>
                <a:lnTo>
                  <a:pt x="779780" y="36830"/>
                </a:lnTo>
                <a:cubicBezTo>
                  <a:pt x="792480" y="0"/>
                  <a:pt x="840740" y="0"/>
                  <a:pt x="852170" y="3683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163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p:nvPr/>
        </p:nvSpPr>
        <p:spPr>
          <a:xfrm>
            <a:off x="514350" y="509588"/>
            <a:ext cx="3115800" cy="53860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500" b="1" dirty="0" err="1">
                <a:solidFill>
                  <a:schemeClr val="dk2"/>
                </a:solidFill>
                <a:latin typeface="Barlow"/>
                <a:ea typeface="Barlow"/>
                <a:cs typeface="Barlow"/>
                <a:sym typeface="Barlow"/>
              </a:rPr>
              <a:t>T</a:t>
            </a:r>
            <a:r>
              <a:rPr lang="en-US" altLang="zh-CN" sz="3500" b="1" dirty="0" err="1">
                <a:solidFill>
                  <a:schemeClr val="dk2"/>
                </a:solidFill>
                <a:latin typeface="Barlow"/>
                <a:ea typeface="Barlow"/>
                <a:cs typeface="Barlow"/>
                <a:sym typeface="Barlow"/>
              </a:rPr>
              <a:t>ensorflow</a:t>
            </a:r>
            <a:endParaRPr sz="3500" b="1" dirty="0">
              <a:solidFill>
                <a:schemeClr val="dk2"/>
              </a:solidFill>
              <a:latin typeface="Barlow"/>
              <a:ea typeface="Barlow"/>
              <a:cs typeface="Barlow"/>
              <a:sym typeface="Barlow"/>
            </a:endParaRPr>
          </a:p>
        </p:txBody>
      </p:sp>
      <p:sp>
        <p:nvSpPr>
          <p:cNvPr id="249" name="Google Shape;249;p20"/>
          <p:cNvSpPr txBox="1"/>
          <p:nvPr/>
        </p:nvSpPr>
        <p:spPr>
          <a:xfrm>
            <a:off x="1011418" y="1411078"/>
            <a:ext cx="7168563" cy="2462213"/>
          </a:xfrm>
          <a:prstGeom prst="rect">
            <a:avLst/>
          </a:prstGeom>
          <a:noFill/>
          <a:ln>
            <a:noFill/>
          </a:ln>
        </p:spPr>
        <p:txBody>
          <a:bodyPr spcFirstLastPara="1" wrap="square" lIns="0" tIns="0" rIns="0" bIns="0" anchor="t" anchorCtr="0">
            <a:spAutoFit/>
          </a:bodyPr>
          <a:lstStyle/>
          <a:p>
            <a:pPr algn="l"/>
            <a:r>
              <a:rPr lang="en-US" altLang="zh-CN" sz="1600" b="0" i="0" dirty="0" err="1">
                <a:solidFill>
                  <a:srgbClr val="4D4D4D"/>
                </a:solidFill>
                <a:effectLst/>
                <a:latin typeface="-apple-system"/>
              </a:rPr>
              <a:t>Keras</a:t>
            </a:r>
            <a:r>
              <a:rPr lang="zh-CN" altLang="en-US" sz="1600" b="0" i="0" dirty="0">
                <a:solidFill>
                  <a:srgbClr val="4D4D4D"/>
                </a:solidFill>
                <a:effectLst/>
                <a:latin typeface="-apple-system"/>
              </a:rPr>
              <a:t>是基于</a:t>
            </a:r>
            <a:r>
              <a:rPr lang="en-US" altLang="zh-CN" sz="1600" b="0" i="0" dirty="0">
                <a:solidFill>
                  <a:srgbClr val="4D4D4D"/>
                </a:solidFill>
                <a:effectLst/>
                <a:latin typeface="-apple-system"/>
              </a:rPr>
              <a:t>TensorFlow</a:t>
            </a:r>
            <a:r>
              <a:rPr lang="zh-CN" altLang="en-US" sz="1600" b="0" i="0" dirty="0">
                <a:solidFill>
                  <a:srgbClr val="4D4D4D"/>
                </a:solidFill>
                <a:effectLst/>
                <a:latin typeface="-apple-system"/>
              </a:rPr>
              <a:t>和</a:t>
            </a:r>
            <a:r>
              <a:rPr lang="en-US" altLang="zh-CN" sz="1600" b="0" i="0" dirty="0">
                <a:solidFill>
                  <a:srgbClr val="4D4D4D"/>
                </a:solidFill>
                <a:effectLst/>
                <a:latin typeface="-apple-system"/>
              </a:rPr>
              <a:t>Theano</a:t>
            </a:r>
            <a:r>
              <a:rPr lang="zh-CN" altLang="en-US" sz="1600" b="0" i="0" dirty="0">
                <a:solidFill>
                  <a:srgbClr val="4D4D4D"/>
                </a:solidFill>
                <a:effectLst/>
                <a:latin typeface="-apple-system"/>
              </a:rPr>
              <a:t>（由加拿大蒙特利尔大学开发的机器学习框架）的深度学习库，是由纯</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编写而成的高层神经网络</a:t>
            </a:r>
            <a:r>
              <a:rPr lang="en-US" altLang="zh-CN" sz="1600" b="0" i="0" dirty="0">
                <a:solidFill>
                  <a:srgbClr val="4D4D4D"/>
                </a:solidFill>
                <a:effectLst/>
                <a:latin typeface="-apple-system"/>
              </a:rPr>
              <a:t>API</a:t>
            </a:r>
            <a:r>
              <a:rPr lang="zh-CN" altLang="en-US" sz="1600" b="0" i="0" dirty="0">
                <a:solidFill>
                  <a:srgbClr val="4D4D4D"/>
                </a:solidFill>
                <a:effectLst/>
                <a:latin typeface="-apple-system"/>
              </a:rPr>
              <a:t>，也仅支持</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开发。它是为了支持快速实践而对</a:t>
            </a:r>
            <a:r>
              <a:rPr lang="en-US" altLang="zh-CN" sz="1600" b="0" i="0" dirty="0" err="1">
                <a:solidFill>
                  <a:srgbClr val="4D4D4D"/>
                </a:solidFill>
                <a:effectLst/>
                <a:latin typeface="-apple-system"/>
              </a:rPr>
              <a:t>tensorflow</a:t>
            </a:r>
            <a:r>
              <a:rPr lang="zh-CN" altLang="en-US" sz="1600" b="0" i="0" dirty="0">
                <a:solidFill>
                  <a:srgbClr val="4D4D4D"/>
                </a:solidFill>
                <a:effectLst/>
                <a:latin typeface="-apple-system"/>
              </a:rPr>
              <a:t>或者</a:t>
            </a:r>
            <a:r>
              <a:rPr lang="en-US" altLang="zh-CN" sz="1600" b="0" i="0" dirty="0">
                <a:solidFill>
                  <a:srgbClr val="4D4D4D"/>
                </a:solidFill>
                <a:effectLst/>
                <a:latin typeface="-apple-system"/>
              </a:rPr>
              <a:t>Theano</a:t>
            </a:r>
            <a:r>
              <a:rPr lang="zh-CN" altLang="en-US" sz="1600" b="0" i="0" dirty="0">
                <a:solidFill>
                  <a:srgbClr val="4D4D4D"/>
                </a:solidFill>
                <a:effectLst/>
                <a:latin typeface="-apple-system"/>
              </a:rPr>
              <a:t>的再次封装，让我们可以不用关注过多的底层细节，能够把想法快速转换为结果。它也很灵活，且比较容易学。</a:t>
            </a:r>
            <a:r>
              <a:rPr lang="en-US" altLang="zh-CN" sz="1600" b="0" i="0" dirty="0" err="1">
                <a:solidFill>
                  <a:srgbClr val="4D4D4D"/>
                </a:solidFill>
                <a:effectLst/>
                <a:latin typeface="-apple-system"/>
              </a:rPr>
              <a:t>Keras</a:t>
            </a:r>
            <a:r>
              <a:rPr lang="zh-CN" altLang="en-US" sz="1600" b="0" i="0" dirty="0">
                <a:solidFill>
                  <a:srgbClr val="4D4D4D"/>
                </a:solidFill>
                <a:effectLst/>
                <a:latin typeface="-apple-system"/>
              </a:rPr>
              <a:t>默认的后端为</a:t>
            </a:r>
            <a:r>
              <a:rPr lang="en-US" altLang="zh-CN" sz="1600" b="0" i="0" dirty="0" err="1">
                <a:solidFill>
                  <a:srgbClr val="4D4D4D"/>
                </a:solidFill>
                <a:effectLst/>
                <a:latin typeface="-apple-system"/>
              </a:rPr>
              <a:t>tensorflow</a:t>
            </a:r>
            <a:r>
              <a:rPr lang="zh-CN" altLang="en-US" sz="1600" b="0" i="0" dirty="0">
                <a:solidFill>
                  <a:srgbClr val="4D4D4D"/>
                </a:solidFill>
                <a:effectLst/>
                <a:latin typeface="-apple-system"/>
              </a:rPr>
              <a:t>，如果想要使用</a:t>
            </a:r>
            <a:r>
              <a:rPr lang="en-US" altLang="zh-CN" sz="1600" b="0" i="0" dirty="0" err="1">
                <a:solidFill>
                  <a:srgbClr val="4D4D4D"/>
                </a:solidFill>
                <a:effectLst/>
                <a:latin typeface="-apple-system"/>
              </a:rPr>
              <a:t>theano</a:t>
            </a:r>
            <a:r>
              <a:rPr lang="zh-CN" altLang="en-US" sz="1600" b="0" i="0" dirty="0">
                <a:solidFill>
                  <a:srgbClr val="4D4D4D"/>
                </a:solidFill>
                <a:effectLst/>
                <a:latin typeface="-apple-system"/>
              </a:rPr>
              <a:t>可以自行更改。</a:t>
            </a:r>
            <a:r>
              <a:rPr lang="en-US" altLang="zh-CN" sz="1600" b="0" i="0" dirty="0" err="1">
                <a:solidFill>
                  <a:srgbClr val="4D4D4D"/>
                </a:solidFill>
                <a:effectLst/>
                <a:latin typeface="-apple-system"/>
              </a:rPr>
              <a:t>tensorflow</a:t>
            </a:r>
            <a:r>
              <a:rPr lang="zh-CN" altLang="en-US" sz="1600" b="0" i="0" dirty="0">
                <a:solidFill>
                  <a:srgbClr val="4D4D4D"/>
                </a:solidFill>
                <a:effectLst/>
                <a:latin typeface="-apple-system"/>
              </a:rPr>
              <a:t>和</a:t>
            </a:r>
            <a:r>
              <a:rPr lang="en-US" altLang="zh-CN" sz="1600" b="0" i="0" dirty="0" err="1">
                <a:solidFill>
                  <a:srgbClr val="4D4D4D"/>
                </a:solidFill>
                <a:effectLst/>
                <a:latin typeface="-apple-system"/>
              </a:rPr>
              <a:t>theano</a:t>
            </a:r>
            <a:r>
              <a:rPr lang="zh-CN" altLang="en-US" sz="1600" b="0" i="0" dirty="0">
                <a:solidFill>
                  <a:srgbClr val="4D4D4D"/>
                </a:solidFill>
                <a:effectLst/>
                <a:latin typeface="-apple-system"/>
              </a:rPr>
              <a:t>都可以使用</a:t>
            </a:r>
            <a:r>
              <a:rPr lang="en-US" altLang="zh-CN" sz="1600" b="0" i="0" dirty="0">
                <a:solidFill>
                  <a:srgbClr val="4D4D4D"/>
                </a:solidFill>
                <a:effectLst/>
                <a:latin typeface="-apple-system"/>
              </a:rPr>
              <a:t>GPU</a:t>
            </a:r>
            <a:r>
              <a:rPr lang="zh-CN" altLang="en-US" sz="1600" b="0" i="0" dirty="0">
                <a:solidFill>
                  <a:srgbClr val="4D4D4D"/>
                </a:solidFill>
                <a:effectLst/>
                <a:latin typeface="-apple-system"/>
              </a:rPr>
              <a:t>进行硬件加速，往往可以比</a:t>
            </a:r>
            <a:r>
              <a:rPr lang="en-US" altLang="zh-CN" sz="1600" b="0" i="0" dirty="0">
                <a:solidFill>
                  <a:srgbClr val="4D4D4D"/>
                </a:solidFill>
                <a:effectLst/>
                <a:latin typeface="-apple-system"/>
              </a:rPr>
              <a:t>CPU</a:t>
            </a:r>
            <a:r>
              <a:rPr lang="zh-CN" altLang="en-US" sz="1600" b="0" i="0" dirty="0">
                <a:solidFill>
                  <a:srgbClr val="4D4D4D"/>
                </a:solidFill>
                <a:effectLst/>
                <a:latin typeface="-apple-system"/>
              </a:rPr>
              <a:t>运算快很多倍。因此如果你的显卡支持</a:t>
            </a:r>
            <a:r>
              <a:rPr lang="en-US" altLang="zh-CN" sz="1600" b="0" i="0" dirty="0" err="1">
                <a:solidFill>
                  <a:srgbClr val="4D4D4D"/>
                </a:solidFill>
                <a:effectLst/>
                <a:latin typeface="-apple-system"/>
              </a:rPr>
              <a:t>cuda</a:t>
            </a:r>
            <a:r>
              <a:rPr lang="zh-CN" altLang="en-US" sz="1600" b="0" i="0" dirty="0">
                <a:solidFill>
                  <a:srgbClr val="4D4D4D"/>
                </a:solidFill>
                <a:effectLst/>
                <a:latin typeface="-apple-system"/>
              </a:rPr>
              <a:t>的话，建议尽可能利用</a:t>
            </a:r>
            <a:r>
              <a:rPr lang="en-US" altLang="zh-CN" sz="1600" b="0" i="0" dirty="0" err="1">
                <a:solidFill>
                  <a:srgbClr val="4D4D4D"/>
                </a:solidFill>
                <a:effectLst/>
                <a:latin typeface="-apple-system"/>
              </a:rPr>
              <a:t>cuda</a:t>
            </a:r>
            <a:r>
              <a:rPr lang="zh-CN" altLang="en-US" sz="1600" b="0" i="0" dirty="0">
                <a:solidFill>
                  <a:srgbClr val="4D4D4D"/>
                </a:solidFill>
                <a:effectLst/>
                <a:latin typeface="-apple-system"/>
              </a:rPr>
              <a:t>加速模型训练。（当机器上有可用的</a:t>
            </a:r>
            <a:r>
              <a:rPr lang="en-US" altLang="zh-CN" sz="1600" b="0" i="0" dirty="0">
                <a:solidFill>
                  <a:srgbClr val="4D4D4D"/>
                </a:solidFill>
                <a:effectLst/>
                <a:latin typeface="-apple-system"/>
              </a:rPr>
              <a:t>GPU</a:t>
            </a:r>
            <a:r>
              <a:rPr lang="zh-CN" altLang="en-US" sz="1600" b="0" i="0" dirty="0">
                <a:solidFill>
                  <a:srgbClr val="4D4D4D"/>
                </a:solidFill>
                <a:effectLst/>
                <a:latin typeface="-apple-system"/>
              </a:rPr>
              <a:t>时，代码会自动调用</a:t>
            </a:r>
            <a:r>
              <a:rPr lang="en-US" altLang="zh-CN" sz="1600" b="0" i="0" dirty="0">
                <a:solidFill>
                  <a:srgbClr val="4D4D4D"/>
                </a:solidFill>
                <a:effectLst/>
                <a:latin typeface="-apple-system"/>
              </a:rPr>
              <a:t>GPU </a:t>
            </a:r>
            <a:r>
              <a:rPr lang="zh-CN" altLang="en-US" sz="1600" b="0" i="0" dirty="0">
                <a:solidFill>
                  <a:srgbClr val="4D4D4D"/>
                </a:solidFill>
                <a:effectLst/>
                <a:latin typeface="-apple-system"/>
              </a:rPr>
              <a:t>进行并行计算）。</a:t>
            </a:r>
            <a:br>
              <a:rPr lang="zh-CN" altLang="en-US" sz="1600" dirty="0"/>
            </a:br>
            <a:r>
              <a:rPr lang="zh-CN" altLang="en-US" sz="1600" b="0" i="0" dirty="0">
                <a:solidFill>
                  <a:srgbClr val="4D4D4D"/>
                </a:solidFill>
                <a:effectLst/>
                <a:latin typeface="-apple-system"/>
              </a:rPr>
              <a:t>目前</a:t>
            </a:r>
            <a:r>
              <a:rPr lang="en-US" altLang="zh-CN" sz="1600" b="0" i="0" dirty="0" err="1">
                <a:solidFill>
                  <a:srgbClr val="4D4D4D"/>
                </a:solidFill>
                <a:effectLst/>
                <a:latin typeface="-apple-system"/>
              </a:rPr>
              <a:t>Keras</a:t>
            </a:r>
            <a:r>
              <a:rPr lang="zh-CN" altLang="en-US" sz="1600" b="0" i="0" dirty="0">
                <a:solidFill>
                  <a:srgbClr val="4D4D4D"/>
                </a:solidFill>
                <a:effectLst/>
                <a:latin typeface="-apple-system"/>
              </a:rPr>
              <a:t>已经被</a:t>
            </a:r>
            <a:r>
              <a:rPr lang="en-US" altLang="zh-CN" sz="1600" b="0" i="0" dirty="0">
                <a:solidFill>
                  <a:srgbClr val="4D4D4D"/>
                </a:solidFill>
                <a:effectLst/>
                <a:latin typeface="-apple-system"/>
              </a:rPr>
              <a:t>TensorFlow</a:t>
            </a:r>
            <a:r>
              <a:rPr lang="zh-CN" altLang="en-US" sz="1600" b="0" i="0" dirty="0">
                <a:solidFill>
                  <a:srgbClr val="4D4D4D"/>
                </a:solidFill>
                <a:effectLst/>
                <a:latin typeface="-apple-system"/>
              </a:rPr>
              <a:t>收录，添加到</a:t>
            </a:r>
            <a:r>
              <a:rPr lang="en-US" altLang="zh-CN" sz="1600" b="0" i="0" dirty="0">
                <a:solidFill>
                  <a:srgbClr val="4D4D4D"/>
                </a:solidFill>
                <a:effectLst/>
                <a:latin typeface="-apple-system"/>
              </a:rPr>
              <a:t>TensorFlow </a:t>
            </a:r>
            <a:r>
              <a:rPr lang="zh-CN" altLang="en-US" sz="1600" b="0" i="0" dirty="0">
                <a:solidFill>
                  <a:srgbClr val="4D4D4D"/>
                </a:solidFill>
                <a:effectLst/>
                <a:latin typeface="-apple-system"/>
              </a:rPr>
              <a:t>中，成为其默认的框架，成为</a:t>
            </a:r>
            <a:r>
              <a:rPr lang="en-US" altLang="zh-CN" sz="1600" b="0" i="0" dirty="0">
                <a:solidFill>
                  <a:srgbClr val="4D4D4D"/>
                </a:solidFill>
                <a:effectLst/>
                <a:latin typeface="-apple-system"/>
              </a:rPr>
              <a:t>TensorFlow</a:t>
            </a:r>
            <a:r>
              <a:rPr lang="zh-CN" altLang="en-US" sz="1600" b="0" i="0" dirty="0">
                <a:solidFill>
                  <a:srgbClr val="4D4D4D"/>
                </a:solidFill>
                <a:effectLst/>
                <a:latin typeface="-apple-system"/>
              </a:rPr>
              <a:t>官方的高级</a:t>
            </a:r>
            <a:r>
              <a:rPr lang="en-US" altLang="zh-CN" sz="1600" b="0" i="0" dirty="0">
                <a:solidFill>
                  <a:srgbClr val="4D4D4D"/>
                </a:solidFill>
                <a:effectLst/>
                <a:latin typeface="-apple-system"/>
              </a:rPr>
              <a:t>API</a:t>
            </a:r>
            <a:r>
              <a:rPr lang="zh-CN" altLang="en-US" sz="1600" b="0" i="0" dirty="0">
                <a:solidFill>
                  <a:srgbClr val="4D4D4D"/>
                </a:solidFill>
                <a:effectLst/>
                <a:latin typeface="-apple-system"/>
              </a:rPr>
              <a:t>。</a:t>
            </a:r>
          </a:p>
        </p:txBody>
      </p:sp>
      <p:sp>
        <p:nvSpPr>
          <p:cNvPr id="16" name="Google Shape;256;p20">
            <a:extLst>
              <a:ext uri="{FF2B5EF4-FFF2-40B4-BE49-F238E27FC236}">
                <a16:creationId xmlns:a16="http://schemas.microsoft.com/office/drawing/2014/main" id="{2EE32169-28A9-1C86-4624-0C4E6DDC22EC}"/>
              </a:ext>
            </a:extLst>
          </p:cNvPr>
          <p:cNvSpPr/>
          <p:nvPr/>
        </p:nvSpPr>
        <p:spPr>
          <a:xfrm>
            <a:off x="512211" y="2074628"/>
            <a:ext cx="357900" cy="308700"/>
          </a:xfrm>
          <a:prstGeom prst="triangle">
            <a:avLst>
              <a:gd name="adj" fmla="val 50000"/>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7" name="Google Shape;257;p20">
            <a:extLst>
              <a:ext uri="{FF2B5EF4-FFF2-40B4-BE49-F238E27FC236}">
                <a16:creationId xmlns:a16="http://schemas.microsoft.com/office/drawing/2014/main" id="{AA70A536-2036-4E50-BDEA-6356BE896A52}"/>
              </a:ext>
            </a:extLst>
          </p:cNvPr>
          <p:cNvSpPr/>
          <p:nvPr/>
        </p:nvSpPr>
        <p:spPr>
          <a:xfrm>
            <a:off x="509705" y="2685934"/>
            <a:ext cx="357900" cy="357900"/>
          </a:xfrm>
          <a:prstGeom prst="ellipse">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8" name="Google Shape;258;p20">
            <a:extLst>
              <a:ext uri="{FF2B5EF4-FFF2-40B4-BE49-F238E27FC236}">
                <a16:creationId xmlns:a16="http://schemas.microsoft.com/office/drawing/2014/main" id="{113D3162-775A-70F6-9799-9DAC87CAF3AF}"/>
              </a:ext>
            </a:extLst>
          </p:cNvPr>
          <p:cNvSpPr/>
          <p:nvPr/>
        </p:nvSpPr>
        <p:spPr>
          <a:xfrm>
            <a:off x="514350" y="1423868"/>
            <a:ext cx="371558" cy="348155"/>
          </a:xfrm>
          <a:custGeom>
            <a:avLst/>
            <a:gdLst/>
            <a:ahLst/>
            <a:cxnLst/>
            <a:rect l="l" t="t" r="r" b="b"/>
            <a:pathLst>
              <a:path w="1633220" h="1530350" extrusionOk="0">
                <a:moveTo>
                  <a:pt x="852170" y="36830"/>
                </a:moveTo>
                <a:lnTo>
                  <a:pt x="1010920" y="535940"/>
                </a:lnTo>
                <a:cubicBezTo>
                  <a:pt x="1014730" y="547370"/>
                  <a:pt x="1024890" y="553720"/>
                  <a:pt x="1036320" y="553720"/>
                </a:cubicBezTo>
                <a:lnTo>
                  <a:pt x="1597660" y="549910"/>
                </a:lnTo>
                <a:cubicBezTo>
                  <a:pt x="1623060" y="549910"/>
                  <a:pt x="1633220" y="581660"/>
                  <a:pt x="1612900" y="596900"/>
                </a:cubicBezTo>
                <a:lnTo>
                  <a:pt x="1155700" y="923290"/>
                </a:lnTo>
                <a:cubicBezTo>
                  <a:pt x="1146810" y="929640"/>
                  <a:pt x="1143000" y="942340"/>
                  <a:pt x="1146810" y="952500"/>
                </a:cubicBezTo>
                <a:lnTo>
                  <a:pt x="1324610" y="1484630"/>
                </a:lnTo>
                <a:cubicBezTo>
                  <a:pt x="1332230" y="1508760"/>
                  <a:pt x="1305560" y="1529080"/>
                  <a:pt x="1285240" y="1513840"/>
                </a:cubicBezTo>
                <a:lnTo>
                  <a:pt x="838200" y="1187450"/>
                </a:lnTo>
                <a:cubicBezTo>
                  <a:pt x="824230" y="1177290"/>
                  <a:pt x="807720" y="1177290"/>
                  <a:pt x="793750" y="1187450"/>
                </a:cubicBezTo>
                <a:lnTo>
                  <a:pt x="347980" y="1515110"/>
                </a:lnTo>
                <a:cubicBezTo>
                  <a:pt x="327660" y="1530350"/>
                  <a:pt x="299720" y="1510030"/>
                  <a:pt x="308610" y="1485900"/>
                </a:cubicBezTo>
                <a:lnTo>
                  <a:pt x="486410" y="953770"/>
                </a:lnTo>
                <a:cubicBezTo>
                  <a:pt x="490220" y="943610"/>
                  <a:pt x="486410" y="930910"/>
                  <a:pt x="477520" y="924560"/>
                </a:cubicBezTo>
                <a:lnTo>
                  <a:pt x="20320" y="598170"/>
                </a:lnTo>
                <a:cubicBezTo>
                  <a:pt x="0" y="582930"/>
                  <a:pt x="10160" y="551180"/>
                  <a:pt x="35560" y="551180"/>
                </a:cubicBezTo>
                <a:lnTo>
                  <a:pt x="596900" y="554990"/>
                </a:lnTo>
                <a:cubicBezTo>
                  <a:pt x="608330" y="554990"/>
                  <a:pt x="618490" y="547370"/>
                  <a:pt x="622300" y="537210"/>
                </a:cubicBezTo>
                <a:lnTo>
                  <a:pt x="779780" y="36830"/>
                </a:lnTo>
                <a:cubicBezTo>
                  <a:pt x="792480" y="0"/>
                  <a:pt x="840740" y="0"/>
                  <a:pt x="852170" y="3683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784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23"/>
        <p:cNvGrpSpPr/>
        <p:nvPr/>
      </p:nvGrpSpPr>
      <p:grpSpPr>
        <a:xfrm>
          <a:off x="0" y="0"/>
          <a:ext cx="0" cy="0"/>
          <a:chOff x="0" y="0"/>
          <a:chExt cx="0" cy="0"/>
        </a:xfrm>
      </p:grpSpPr>
      <p:sp>
        <p:nvSpPr>
          <p:cNvPr id="125" name="Google Shape;125;p15"/>
          <p:cNvSpPr txBox="1"/>
          <p:nvPr/>
        </p:nvSpPr>
        <p:spPr>
          <a:xfrm>
            <a:off x="733556" y="719610"/>
            <a:ext cx="2743500" cy="53860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3500" dirty="0">
                <a:solidFill>
                  <a:schemeClr val="dk2"/>
                </a:solidFill>
                <a:latin typeface="Barlow"/>
                <a:ea typeface="Barlow"/>
                <a:cs typeface="Barlow"/>
                <a:sym typeface="Barlow"/>
              </a:rPr>
              <a:t>作品截图</a:t>
            </a:r>
            <a:endParaRPr sz="3500" dirty="0">
              <a:solidFill>
                <a:schemeClr val="dk2"/>
              </a:solidFill>
              <a:latin typeface="Barlow"/>
              <a:ea typeface="Barlow"/>
              <a:cs typeface="Barlow"/>
              <a:sym typeface="Barlow"/>
            </a:endParaRPr>
          </a:p>
        </p:txBody>
      </p:sp>
      <p:sp>
        <p:nvSpPr>
          <p:cNvPr id="127" name="Google Shape;127;p15"/>
          <p:cNvSpPr/>
          <p:nvPr/>
        </p:nvSpPr>
        <p:spPr>
          <a:xfrm>
            <a:off x="8048258" y="3219450"/>
            <a:ext cx="984300" cy="9843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8" name="Google Shape;128;p15"/>
          <p:cNvSpPr/>
          <p:nvPr/>
        </p:nvSpPr>
        <p:spPr>
          <a:xfrm>
            <a:off x="7969559" y="4216288"/>
            <a:ext cx="1126500" cy="971100"/>
          </a:xfrm>
          <a:prstGeom prst="triangle">
            <a:avLst>
              <a:gd name="adj" fmla="val 50000"/>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pic>
        <p:nvPicPr>
          <p:cNvPr id="4098" name="Picture 2" descr="具有 7 天输入的单变量 CNN 每天 RMSE 线图">
            <a:extLst>
              <a:ext uri="{FF2B5EF4-FFF2-40B4-BE49-F238E27FC236}">
                <a16:creationId xmlns:a16="http://schemas.microsoft.com/office/drawing/2014/main" id="{6A5FA0BD-C4A1-BC62-0830-F7EFFB1BE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556" y="1258219"/>
            <a:ext cx="4633976" cy="3475482"/>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ED2DAD34-06C2-8713-F0CB-77A87B5822E4}"/>
              </a:ext>
            </a:extLst>
          </p:cNvPr>
          <p:cNvSpPr txBox="1"/>
          <p:nvPr/>
        </p:nvSpPr>
        <p:spPr>
          <a:xfrm>
            <a:off x="1444752" y="4872904"/>
            <a:ext cx="4572000" cy="307777"/>
          </a:xfrm>
          <a:prstGeom prst="rect">
            <a:avLst/>
          </a:prstGeom>
          <a:noFill/>
        </p:spPr>
        <p:txBody>
          <a:bodyPr wrap="square">
            <a:spAutoFit/>
          </a:bodyPr>
          <a:lstStyle/>
          <a:p>
            <a:r>
              <a:rPr lang="zh-CN" altLang="en-US" b="0" i="0" dirty="0">
                <a:solidFill>
                  <a:srgbClr val="555555"/>
                </a:solidFill>
                <a:effectLst/>
                <a:latin typeface="Helvetica Neue"/>
              </a:rPr>
              <a:t>具有 </a:t>
            </a:r>
            <a:r>
              <a:rPr lang="en-US" altLang="zh-CN" b="0" i="0" dirty="0">
                <a:solidFill>
                  <a:srgbClr val="555555"/>
                </a:solidFill>
                <a:effectLst/>
                <a:latin typeface="Helvetica Neue"/>
              </a:rPr>
              <a:t>7 </a:t>
            </a:r>
            <a:r>
              <a:rPr lang="zh-CN" altLang="en-US" b="0" i="0" dirty="0">
                <a:solidFill>
                  <a:srgbClr val="555555"/>
                </a:solidFill>
                <a:effectLst/>
                <a:latin typeface="Helvetica Neue"/>
              </a:rPr>
              <a:t>天输入的单变量 </a:t>
            </a:r>
            <a:r>
              <a:rPr lang="en-US" altLang="zh-CN" b="0" i="0" dirty="0">
                <a:solidFill>
                  <a:srgbClr val="555555"/>
                </a:solidFill>
                <a:effectLst/>
                <a:latin typeface="Helvetica Neue"/>
              </a:rPr>
              <a:t>CNN </a:t>
            </a:r>
            <a:r>
              <a:rPr lang="zh-CN" altLang="en-US" b="0" i="0" dirty="0">
                <a:solidFill>
                  <a:srgbClr val="555555"/>
                </a:solidFill>
                <a:effectLst/>
                <a:latin typeface="Helvetica Neue"/>
              </a:rPr>
              <a:t>每天 </a:t>
            </a:r>
            <a:r>
              <a:rPr lang="en-US" altLang="zh-CN" b="0" i="0" dirty="0">
                <a:solidFill>
                  <a:srgbClr val="555555"/>
                </a:solidFill>
                <a:effectLst/>
                <a:latin typeface="Helvetica Neue"/>
              </a:rPr>
              <a:t>RMSE </a:t>
            </a:r>
            <a:r>
              <a:rPr lang="zh-CN" altLang="en-US" b="0" i="0" dirty="0">
                <a:solidFill>
                  <a:srgbClr val="555555"/>
                </a:solidFill>
                <a:effectLst/>
                <a:latin typeface="Helvetica Neue"/>
              </a:rPr>
              <a:t>线图</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5"/>
          <p:cNvSpPr txBox="1"/>
          <p:nvPr/>
        </p:nvSpPr>
        <p:spPr>
          <a:xfrm>
            <a:off x="733556" y="719610"/>
            <a:ext cx="2743500" cy="53860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3500" dirty="0">
                <a:solidFill>
                  <a:schemeClr val="dk2"/>
                </a:solidFill>
                <a:latin typeface="Barlow"/>
                <a:ea typeface="Barlow"/>
                <a:cs typeface="Barlow"/>
                <a:sym typeface="Barlow"/>
              </a:rPr>
              <a:t>作品截图</a:t>
            </a:r>
            <a:endParaRPr sz="3500" dirty="0">
              <a:solidFill>
                <a:schemeClr val="dk2"/>
              </a:solidFill>
              <a:latin typeface="Barlow"/>
              <a:ea typeface="Barlow"/>
              <a:cs typeface="Barlow"/>
              <a:sym typeface="Barlow"/>
            </a:endParaRPr>
          </a:p>
        </p:txBody>
      </p:sp>
      <p:sp>
        <p:nvSpPr>
          <p:cNvPr id="127" name="Google Shape;127;p15"/>
          <p:cNvSpPr/>
          <p:nvPr/>
        </p:nvSpPr>
        <p:spPr>
          <a:xfrm>
            <a:off x="8048258" y="3219450"/>
            <a:ext cx="984300" cy="9843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8" name="Google Shape;128;p15"/>
          <p:cNvSpPr/>
          <p:nvPr/>
        </p:nvSpPr>
        <p:spPr>
          <a:xfrm>
            <a:off x="7969559" y="4216288"/>
            <a:ext cx="1126500" cy="971100"/>
          </a:xfrm>
          <a:prstGeom prst="triangle">
            <a:avLst>
              <a:gd name="adj" fmla="val 50000"/>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pic>
        <p:nvPicPr>
          <p:cNvPr id="5122" name="Picture 2" descr="具有 14 天输入的单变量 CNN 每天 RMSE 的线图">
            <a:extLst>
              <a:ext uri="{FF2B5EF4-FFF2-40B4-BE49-F238E27FC236}">
                <a16:creationId xmlns:a16="http://schemas.microsoft.com/office/drawing/2014/main" id="{6FB1499D-37B0-BBD6-AD28-87D61C7B3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556" y="1258219"/>
            <a:ext cx="4855464" cy="364159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C323E884-A2F9-2B40-3A7A-BADCA922D789}"/>
              </a:ext>
            </a:extLst>
          </p:cNvPr>
          <p:cNvSpPr txBox="1"/>
          <p:nvPr/>
        </p:nvSpPr>
        <p:spPr>
          <a:xfrm>
            <a:off x="875288" y="4899817"/>
            <a:ext cx="4572000" cy="738664"/>
          </a:xfrm>
          <a:prstGeom prst="rect">
            <a:avLst/>
          </a:prstGeom>
          <a:noFill/>
        </p:spPr>
        <p:txBody>
          <a:bodyPr wrap="square">
            <a:spAutoFit/>
          </a:bodyPr>
          <a:lstStyle/>
          <a:p>
            <a:pPr algn="ctr" fontAlgn="base"/>
            <a:r>
              <a:rPr lang="zh-CN" altLang="en-US" b="0" i="0" dirty="0">
                <a:solidFill>
                  <a:srgbClr val="555555"/>
                </a:solidFill>
                <a:effectLst/>
                <a:latin typeface="Helvetica Neue"/>
              </a:rPr>
              <a:t>具有 </a:t>
            </a:r>
            <a:r>
              <a:rPr lang="en-US" altLang="zh-CN" b="0" i="0" dirty="0">
                <a:solidFill>
                  <a:srgbClr val="555555"/>
                </a:solidFill>
                <a:effectLst/>
                <a:latin typeface="Helvetica Neue"/>
              </a:rPr>
              <a:t>14 </a:t>
            </a:r>
            <a:r>
              <a:rPr lang="zh-CN" altLang="en-US" b="0" i="0" dirty="0">
                <a:solidFill>
                  <a:srgbClr val="555555"/>
                </a:solidFill>
                <a:effectLst/>
                <a:latin typeface="Helvetica Neue"/>
              </a:rPr>
              <a:t>天输入的单变量 </a:t>
            </a:r>
            <a:r>
              <a:rPr lang="en-US" altLang="zh-CN" b="0" i="0" dirty="0">
                <a:solidFill>
                  <a:srgbClr val="555555"/>
                </a:solidFill>
                <a:effectLst/>
                <a:latin typeface="Helvetica Neue"/>
              </a:rPr>
              <a:t>CNN </a:t>
            </a:r>
            <a:r>
              <a:rPr lang="zh-CN" altLang="en-US" b="0" i="0" dirty="0">
                <a:solidFill>
                  <a:srgbClr val="555555"/>
                </a:solidFill>
                <a:effectLst/>
                <a:latin typeface="Helvetica Neue"/>
              </a:rPr>
              <a:t>每天 </a:t>
            </a:r>
            <a:r>
              <a:rPr lang="en-US" altLang="zh-CN" b="0" i="0" dirty="0">
                <a:solidFill>
                  <a:srgbClr val="555555"/>
                </a:solidFill>
                <a:effectLst/>
                <a:latin typeface="Helvetica Neue"/>
              </a:rPr>
              <a:t>RMSE </a:t>
            </a:r>
            <a:r>
              <a:rPr lang="zh-CN" altLang="en-US" b="0" i="0" dirty="0">
                <a:solidFill>
                  <a:srgbClr val="555555"/>
                </a:solidFill>
                <a:effectLst/>
                <a:latin typeface="Helvetica Neue"/>
              </a:rPr>
              <a:t>的线图</a:t>
            </a:r>
          </a:p>
          <a:p>
            <a:br>
              <a:rPr lang="zh-CN" altLang="en-US" dirty="0"/>
            </a:br>
            <a:endParaRPr lang="zh-CN" altLang="en-US" dirty="0"/>
          </a:p>
        </p:txBody>
      </p:sp>
    </p:spTree>
    <p:extLst>
      <p:ext uri="{BB962C8B-B14F-4D97-AF65-F5344CB8AC3E}">
        <p14:creationId xmlns:p14="http://schemas.microsoft.com/office/powerpoint/2010/main" val="1160269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5"/>
          <p:cNvSpPr txBox="1"/>
          <p:nvPr/>
        </p:nvSpPr>
        <p:spPr>
          <a:xfrm>
            <a:off x="733556" y="719610"/>
            <a:ext cx="2743500" cy="53860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3500" dirty="0">
                <a:solidFill>
                  <a:schemeClr val="dk2"/>
                </a:solidFill>
                <a:latin typeface="Barlow"/>
                <a:ea typeface="Barlow"/>
                <a:cs typeface="Barlow"/>
                <a:sym typeface="Barlow"/>
              </a:rPr>
              <a:t>作品截图</a:t>
            </a:r>
            <a:endParaRPr sz="3500" dirty="0">
              <a:solidFill>
                <a:schemeClr val="dk2"/>
              </a:solidFill>
              <a:latin typeface="Barlow"/>
              <a:ea typeface="Barlow"/>
              <a:cs typeface="Barlow"/>
              <a:sym typeface="Barlow"/>
            </a:endParaRPr>
          </a:p>
        </p:txBody>
      </p:sp>
      <p:sp>
        <p:nvSpPr>
          <p:cNvPr id="127" name="Google Shape;127;p15"/>
          <p:cNvSpPr/>
          <p:nvPr/>
        </p:nvSpPr>
        <p:spPr>
          <a:xfrm>
            <a:off x="8048258" y="3219450"/>
            <a:ext cx="984300" cy="9843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8" name="Google Shape;128;p15"/>
          <p:cNvSpPr/>
          <p:nvPr/>
        </p:nvSpPr>
        <p:spPr>
          <a:xfrm>
            <a:off x="7969559" y="4216288"/>
            <a:ext cx="1126500" cy="971100"/>
          </a:xfrm>
          <a:prstGeom prst="triangle">
            <a:avLst>
              <a:gd name="adj" fmla="val 50000"/>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pic>
        <p:nvPicPr>
          <p:cNvPr id="6148" name="Picture 4" descr="具有 14 天输入的多通道 CNN 每天 RMSE 的线图">
            <a:extLst>
              <a:ext uri="{FF2B5EF4-FFF2-40B4-BE49-F238E27FC236}">
                <a16:creationId xmlns:a16="http://schemas.microsoft.com/office/drawing/2014/main" id="{4988F349-F4B9-DA07-828F-FE607F6EB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556" y="1258219"/>
            <a:ext cx="4843272" cy="3632454"/>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759EFFBF-6F29-A33C-DB3C-67DAA9C92864}"/>
              </a:ext>
            </a:extLst>
          </p:cNvPr>
          <p:cNvSpPr txBox="1"/>
          <p:nvPr/>
        </p:nvSpPr>
        <p:spPr>
          <a:xfrm>
            <a:off x="869192" y="4890673"/>
            <a:ext cx="4572000" cy="738664"/>
          </a:xfrm>
          <a:prstGeom prst="rect">
            <a:avLst/>
          </a:prstGeom>
          <a:noFill/>
        </p:spPr>
        <p:txBody>
          <a:bodyPr wrap="square">
            <a:spAutoFit/>
          </a:bodyPr>
          <a:lstStyle/>
          <a:p>
            <a:pPr algn="ctr" fontAlgn="base"/>
            <a:r>
              <a:rPr lang="zh-CN" altLang="en-US" b="0" i="0" dirty="0">
                <a:solidFill>
                  <a:srgbClr val="555555"/>
                </a:solidFill>
                <a:effectLst/>
                <a:latin typeface="Helvetica Neue"/>
              </a:rPr>
              <a:t>具有 </a:t>
            </a:r>
            <a:r>
              <a:rPr lang="en-US" altLang="zh-CN" b="0" i="0" dirty="0">
                <a:solidFill>
                  <a:srgbClr val="555555"/>
                </a:solidFill>
                <a:effectLst/>
                <a:latin typeface="Helvetica Neue"/>
              </a:rPr>
              <a:t>14 </a:t>
            </a:r>
            <a:r>
              <a:rPr lang="zh-CN" altLang="en-US" b="0" i="0" dirty="0">
                <a:solidFill>
                  <a:srgbClr val="555555"/>
                </a:solidFill>
                <a:effectLst/>
                <a:latin typeface="Helvetica Neue"/>
              </a:rPr>
              <a:t>天输入的多通道 </a:t>
            </a:r>
            <a:r>
              <a:rPr lang="en-US" altLang="zh-CN" b="0" i="0" dirty="0">
                <a:solidFill>
                  <a:srgbClr val="555555"/>
                </a:solidFill>
                <a:effectLst/>
                <a:latin typeface="Helvetica Neue"/>
              </a:rPr>
              <a:t>CNN </a:t>
            </a:r>
            <a:r>
              <a:rPr lang="zh-CN" altLang="en-US" b="0" i="0" dirty="0">
                <a:solidFill>
                  <a:srgbClr val="555555"/>
                </a:solidFill>
                <a:effectLst/>
                <a:latin typeface="Helvetica Neue"/>
              </a:rPr>
              <a:t>每天 </a:t>
            </a:r>
            <a:r>
              <a:rPr lang="en-US" altLang="zh-CN" b="0" i="0" dirty="0">
                <a:solidFill>
                  <a:srgbClr val="555555"/>
                </a:solidFill>
                <a:effectLst/>
                <a:latin typeface="Helvetica Neue"/>
              </a:rPr>
              <a:t>RMSE </a:t>
            </a:r>
            <a:r>
              <a:rPr lang="zh-CN" altLang="en-US" b="0" i="0" dirty="0">
                <a:solidFill>
                  <a:srgbClr val="555555"/>
                </a:solidFill>
                <a:effectLst/>
                <a:latin typeface="Helvetica Neue"/>
              </a:rPr>
              <a:t>的线图</a:t>
            </a:r>
          </a:p>
          <a:p>
            <a:br>
              <a:rPr lang="zh-CN" altLang="en-US" dirty="0"/>
            </a:br>
            <a:endParaRPr lang="zh-CN" altLang="en-US" dirty="0"/>
          </a:p>
        </p:txBody>
      </p:sp>
    </p:spTree>
    <p:extLst>
      <p:ext uri="{BB962C8B-B14F-4D97-AF65-F5344CB8AC3E}">
        <p14:creationId xmlns:p14="http://schemas.microsoft.com/office/powerpoint/2010/main" val="333164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5"/>
          <p:cNvSpPr txBox="1"/>
          <p:nvPr/>
        </p:nvSpPr>
        <p:spPr>
          <a:xfrm>
            <a:off x="733556" y="719610"/>
            <a:ext cx="2743500" cy="53860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3500" dirty="0">
                <a:solidFill>
                  <a:schemeClr val="dk2"/>
                </a:solidFill>
                <a:latin typeface="Barlow"/>
                <a:ea typeface="Barlow"/>
                <a:cs typeface="Barlow"/>
                <a:sym typeface="Barlow"/>
              </a:rPr>
              <a:t>作品截图</a:t>
            </a:r>
            <a:endParaRPr sz="3500" dirty="0">
              <a:solidFill>
                <a:schemeClr val="dk2"/>
              </a:solidFill>
              <a:latin typeface="Barlow"/>
              <a:ea typeface="Barlow"/>
              <a:cs typeface="Barlow"/>
              <a:sym typeface="Barlow"/>
            </a:endParaRPr>
          </a:p>
        </p:txBody>
      </p:sp>
      <p:sp>
        <p:nvSpPr>
          <p:cNvPr id="127" name="Google Shape;127;p15"/>
          <p:cNvSpPr/>
          <p:nvPr/>
        </p:nvSpPr>
        <p:spPr>
          <a:xfrm>
            <a:off x="8048258" y="3219450"/>
            <a:ext cx="984300" cy="984300"/>
          </a:xfrm>
          <a:prstGeom prst="ellipse">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8" name="Google Shape;128;p15"/>
          <p:cNvSpPr/>
          <p:nvPr/>
        </p:nvSpPr>
        <p:spPr>
          <a:xfrm>
            <a:off x="7969559" y="4216288"/>
            <a:ext cx="1126500" cy="971100"/>
          </a:xfrm>
          <a:prstGeom prst="triangle">
            <a:avLst>
              <a:gd name="adj" fmla="val 50000"/>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9" name="文本框 8">
            <a:extLst>
              <a:ext uri="{FF2B5EF4-FFF2-40B4-BE49-F238E27FC236}">
                <a16:creationId xmlns:a16="http://schemas.microsoft.com/office/drawing/2014/main" id="{759EFFBF-6F29-A33C-DB3C-67DAA9C92864}"/>
              </a:ext>
            </a:extLst>
          </p:cNvPr>
          <p:cNvSpPr txBox="1"/>
          <p:nvPr/>
        </p:nvSpPr>
        <p:spPr>
          <a:xfrm>
            <a:off x="777752" y="4818056"/>
            <a:ext cx="4572000" cy="738664"/>
          </a:xfrm>
          <a:prstGeom prst="rect">
            <a:avLst/>
          </a:prstGeom>
          <a:noFill/>
        </p:spPr>
        <p:txBody>
          <a:bodyPr wrap="square">
            <a:spAutoFit/>
          </a:bodyPr>
          <a:lstStyle/>
          <a:p>
            <a:pPr algn="ctr" fontAlgn="base"/>
            <a:r>
              <a:rPr lang="zh-CN" altLang="en-US" b="0" i="0" dirty="0">
                <a:solidFill>
                  <a:srgbClr val="555555"/>
                </a:solidFill>
                <a:effectLst/>
                <a:latin typeface="Helvetica Neue"/>
              </a:rPr>
              <a:t>具有 </a:t>
            </a:r>
            <a:r>
              <a:rPr lang="en-US" altLang="zh-CN" b="0" i="0" dirty="0">
                <a:solidFill>
                  <a:srgbClr val="555555"/>
                </a:solidFill>
                <a:effectLst/>
                <a:latin typeface="Helvetica Neue"/>
              </a:rPr>
              <a:t>14 </a:t>
            </a:r>
            <a:r>
              <a:rPr lang="zh-CN" altLang="en-US" b="0" i="0" dirty="0">
                <a:solidFill>
                  <a:srgbClr val="555555"/>
                </a:solidFill>
                <a:effectLst/>
                <a:latin typeface="Helvetica Neue"/>
              </a:rPr>
              <a:t>天输入</a:t>
            </a:r>
            <a:r>
              <a:rPr lang="zh-CN" altLang="en-US" b="0" i="0">
                <a:solidFill>
                  <a:srgbClr val="555555"/>
                </a:solidFill>
                <a:effectLst/>
                <a:latin typeface="Helvetica Neue"/>
              </a:rPr>
              <a:t>的多头</a:t>
            </a:r>
            <a:r>
              <a:rPr lang="en-US" altLang="zh-CN" b="0" i="0">
                <a:solidFill>
                  <a:srgbClr val="555555"/>
                </a:solidFill>
                <a:effectLst/>
                <a:latin typeface="Helvetica Neue"/>
              </a:rPr>
              <a:t>CNN </a:t>
            </a:r>
            <a:r>
              <a:rPr lang="zh-CN" altLang="en-US" b="0" i="0" dirty="0">
                <a:solidFill>
                  <a:srgbClr val="555555"/>
                </a:solidFill>
                <a:effectLst/>
                <a:latin typeface="Helvetica Neue"/>
              </a:rPr>
              <a:t>每天 </a:t>
            </a:r>
            <a:r>
              <a:rPr lang="en-US" altLang="zh-CN" b="0" i="0" dirty="0">
                <a:solidFill>
                  <a:srgbClr val="555555"/>
                </a:solidFill>
                <a:effectLst/>
                <a:latin typeface="Helvetica Neue"/>
              </a:rPr>
              <a:t>RMSE </a:t>
            </a:r>
            <a:r>
              <a:rPr lang="zh-CN" altLang="en-US" b="0" i="0" dirty="0">
                <a:solidFill>
                  <a:srgbClr val="555555"/>
                </a:solidFill>
                <a:effectLst/>
                <a:latin typeface="Helvetica Neue"/>
              </a:rPr>
              <a:t>的线图</a:t>
            </a:r>
          </a:p>
          <a:p>
            <a:br>
              <a:rPr lang="zh-CN" altLang="en-US" dirty="0"/>
            </a:br>
            <a:endParaRPr lang="zh-CN" altLang="en-US" dirty="0"/>
          </a:p>
        </p:txBody>
      </p:sp>
      <p:pic>
        <p:nvPicPr>
          <p:cNvPr id="7172" name="Picture 4" descr="具有 14 天输入的多头 CNN 的每天 RMSE 线图">
            <a:extLst>
              <a:ext uri="{FF2B5EF4-FFF2-40B4-BE49-F238E27FC236}">
                <a16:creationId xmlns:a16="http://schemas.microsoft.com/office/drawing/2014/main" id="{345351C9-3F0E-20B1-EE13-8D34A8958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556" y="1258219"/>
            <a:ext cx="4660392" cy="349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796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57"/>
        <p:cNvGrpSpPr/>
        <p:nvPr/>
      </p:nvGrpSpPr>
      <p:grpSpPr>
        <a:xfrm>
          <a:off x="0" y="0"/>
          <a:ext cx="0" cy="0"/>
          <a:chOff x="0" y="0"/>
          <a:chExt cx="0" cy="0"/>
        </a:xfrm>
      </p:grpSpPr>
      <p:sp>
        <p:nvSpPr>
          <p:cNvPr id="358" name="Google Shape;358;p27"/>
          <p:cNvSpPr/>
          <p:nvPr/>
        </p:nvSpPr>
        <p:spPr>
          <a:xfrm>
            <a:off x="514350" y="812919"/>
            <a:ext cx="8115300" cy="35178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1864537" y="1675708"/>
            <a:ext cx="5414963" cy="1736048"/>
            <a:chOff x="0" y="-19050"/>
            <a:chExt cx="14439900" cy="4629462"/>
          </a:xfrm>
        </p:grpSpPr>
        <p:sp>
          <p:nvSpPr>
            <p:cNvPr id="360" name="Google Shape;360;p27"/>
            <p:cNvSpPr txBox="1"/>
            <p:nvPr/>
          </p:nvSpPr>
          <p:spPr>
            <a:xfrm>
              <a:off x="0" y="-19050"/>
              <a:ext cx="14439900" cy="18471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500" b="1" i="0" u="none" strike="noStrike" cap="none">
                  <a:solidFill>
                    <a:schemeClr val="dk2"/>
                  </a:solidFill>
                  <a:latin typeface="Barlow"/>
                  <a:ea typeface="Barlow"/>
                  <a:cs typeface="Barlow"/>
                  <a:sym typeface="Barlow"/>
                </a:rPr>
                <a:t>Thank you!</a:t>
              </a:r>
              <a:endParaRPr sz="4500" b="1">
                <a:solidFill>
                  <a:schemeClr val="dk2"/>
                </a:solidFill>
                <a:latin typeface="Barlow"/>
                <a:ea typeface="Barlow"/>
                <a:cs typeface="Barlow"/>
                <a:sym typeface="Barlow"/>
              </a:endParaRPr>
            </a:p>
          </p:txBody>
        </p:sp>
        <p:sp>
          <p:nvSpPr>
            <p:cNvPr id="361" name="Google Shape;361;p27"/>
            <p:cNvSpPr txBox="1"/>
            <p:nvPr/>
          </p:nvSpPr>
          <p:spPr>
            <a:xfrm>
              <a:off x="1411451" y="2558110"/>
              <a:ext cx="11616900" cy="205230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2500" i="0" u="none" strike="noStrike" cap="none" dirty="0">
                  <a:solidFill>
                    <a:schemeClr val="dk2"/>
                  </a:solidFill>
                  <a:latin typeface="Barlow Light"/>
                  <a:ea typeface="Barlow Light"/>
                  <a:cs typeface="Barlow Light"/>
                  <a:sym typeface="Barlow Light"/>
                </a:rPr>
                <a:t>Write a closing statement or call-to-action here.</a:t>
              </a:r>
              <a:endParaRPr lang="en-US" sz="2500" dirty="0">
                <a:solidFill>
                  <a:schemeClr val="dk2"/>
                </a:solidFill>
                <a:latin typeface="Barlow"/>
                <a:ea typeface="Barlow"/>
                <a:cs typeface="Barlow"/>
                <a:sym typeface="Barlow"/>
              </a:endParaRPr>
            </a:p>
          </p:txBody>
        </p:sp>
      </p:grpSp>
      <p:sp>
        <p:nvSpPr>
          <p:cNvPr id="362" name="Google Shape;362;p27"/>
          <p:cNvSpPr/>
          <p:nvPr/>
        </p:nvSpPr>
        <p:spPr>
          <a:xfrm>
            <a:off x="-56488" y="2801468"/>
            <a:ext cx="1146900" cy="988800"/>
          </a:xfrm>
          <a:prstGeom prst="triangle">
            <a:avLst>
              <a:gd name="adj" fmla="val 50000"/>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363" name="Google Shape;363;p27"/>
          <p:cNvSpPr/>
          <p:nvPr/>
        </p:nvSpPr>
        <p:spPr>
          <a:xfrm>
            <a:off x="-56488" y="3793952"/>
            <a:ext cx="1141800" cy="1141800"/>
          </a:xfrm>
          <a:prstGeom prst="rect">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364" name="Google Shape;364;p27"/>
          <p:cNvSpPr/>
          <p:nvPr/>
        </p:nvSpPr>
        <p:spPr>
          <a:xfrm>
            <a:off x="8065884" y="967739"/>
            <a:ext cx="1147500" cy="989100"/>
          </a:xfrm>
          <a:prstGeom prst="hexagon">
            <a:avLst>
              <a:gd name="adj" fmla="val 25000"/>
              <a:gd name="vf" fmla="val 115470"/>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365" name="Google Shape;365;p27"/>
          <p:cNvSpPr/>
          <p:nvPr/>
        </p:nvSpPr>
        <p:spPr>
          <a:xfrm>
            <a:off x="8147041" y="-41138"/>
            <a:ext cx="1008900" cy="1008900"/>
          </a:xfrm>
          <a:prstGeom prst="ellipse">
            <a:avLst/>
          </a:prstGeom>
          <a:solidFill>
            <a:schemeClr val="dk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366" name="Google Shape;366;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1"/>
        <p:cNvGrpSpPr/>
        <p:nvPr/>
      </p:nvGrpSpPr>
      <p:grpSpPr>
        <a:xfrm>
          <a:off x="0" y="0"/>
          <a:ext cx="0" cy="0"/>
          <a:chOff x="0" y="0"/>
          <a:chExt cx="0" cy="0"/>
        </a:xfrm>
      </p:grpSpPr>
      <p:sp>
        <p:nvSpPr>
          <p:cNvPr id="112" name="Google Shape;112;p14"/>
          <p:cNvSpPr/>
          <p:nvPr/>
        </p:nvSpPr>
        <p:spPr>
          <a:xfrm>
            <a:off x="3071362" y="3251512"/>
            <a:ext cx="1206900" cy="1206900"/>
          </a:xfrm>
          <a:prstGeom prst="rect">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14" name="Google Shape;114;p14"/>
          <p:cNvSpPr txBox="1"/>
          <p:nvPr/>
        </p:nvSpPr>
        <p:spPr>
          <a:xfrm>
            <a:off x="602811" y="607130"/>
            <a:ext cx="3887279" cy="193899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4500" b="1" dirty="0">
                <a:solidFill>
                  <a:schemeClr val="accent3"/>
                </a:solidFill>
                <a:latin typeface="Barlow"/>
                <a:ea typeface="Barlow"/>
                <a:cs typeface="Barlow"/>
                <a:sym typeface="Barlow"/>
              </a:rPr>
              <a:t>团队介绍</a:t>
            </a:r>
            <a:endParaRPr lang="en-US" altLang="zh-CN" sz="4500" b="1" dirty="0">
              <a:solidFill>
                <a:schemeClr val="accent3"/>
              </a:solidFill>
              <a:latin typeface="Barlow"/>
              <a:ea typeface="Barlow"/>
              <a:cs typeface="Barlow"/>
              <a:sym typeface="Barlow"/>
            </a:endParaRPr>
          </a:p>
          <a:p>
            <a:pPr marL="0" marR="0" lvl="0" indent="0" algn="l" rtl="0">
              <a:lnSpc>
                <a:spcPct val="100000"/>
              </a:lnSpc>
              <a:spcBef>
                <a:spcPts val="0"/>
              </a:spcBef>
              <a:spcAft>
                <a:spcPts val="0"/>
              </a:spcAft>
              <a:buNone/>
            </a:pPr>
            <a:r>
              <a:rPr lang="en-US" sz="4500" b="1" dirty="0" err="1">
                <a:solidFill>
                  <a:schemeClr val="accent3"/>
                </a:solidFill>
                <a:latin typeface="Barlow"/>
                <a:ea typeface="Barlow"/>
                <a:cs typeface="Barlow"/>
                <a:sym typeface="Barlow"/>
              </a:rPr>
              <a:t>L</a:t>
            </a:r>
            <a:r>
              <a:rPr lang="en-US" altLang="zh-CN" sz="4500" b="1" dirty="0" err="1">
                <a:solidFill>
                  <a:schemeClr val="accent3"/>
                </a:solidFill>
                <a:latin typeface="Barlow"/>
                <a:ea typeface="Barlow"/>
                <a:cs typeface="Barlow"/>
                <a:sym typeface="Barlow"/>
              </a:rPr>
              <a:t>ight_breathe</a:t>
            </a:r>
            <a:endParaRPr lang="en-US" altLang="zh-CN" sz="4500" b="1" dirty="0">
              <a:solidFill>
                <a:schemeClr val="accent3"/>
              </a:solidFill>
              <a:latin typeface="Barlow"/>
              <a:ea typeface="Barlow"/>
              <a:cs typeface="Barlow"/>
              <a:sym typeface="Barlow"/>
            </a:endParaRPr>
          </a:p>
          <a:p>
            <a:pPr marL="0" marR="0" lvl="0" indent="0" algn="l" rtl="0">
              <a:lnSpc>
                <a:spcPct val="100000"/>
              </a:lnSpc>
              <a:spcBef>
                <a:spcPts val="0"/>
              </a:spcBef>
              <a:spcAft>
                <a:spcPts val="0"/>
              </a:spcAft>
              <a:buNone/>
            </a:pPr>
            <a:r>
              <a:rPr lang="zh-CN" altLang="en-US" sz="3600" dirty="0">
                <a:solidFill>
                  <a:schemeClr val="accent3"/>
                </a:solidFill>
                <a:latin typeface="Barlow"/>
                <a:ea typeface="Barlow"/>
                <a:cs typeface="Barlow"/>
                <a:sym typeface="Barlow"/>
              </a:rPr>
              <a:t>个人参赛者</a:t>
            </a:r>
            <a:endParaRPr sz="3600" dirty="0">
              <a:solidFill>
                <a:schemeClr val="accent3"/>
              </a:solidFill>
              <a:latin typeface="Barlow"/>
              <a:ea typeface="Barlow"/>
              <a:cs typeface="Barlow"/>
              <a:sym typeface="Barlow"/>
            </a:endParaRPr>
          </a:p>
        </p:txBody>
      </p:sp>
      <p:sp>
        <p:nvSpPr>
          <p:cNvPr id="115" name="Google Shape;115;p14"/>
          <p:cNvSpPr txBox="1"/>
          <p:nvPr/>
        </p:nvSpPr>
        <p:spPr>
          <a:xfrm>
            <a:off x="4867181" y="607130"/>
            <a:ext cx="3468600" cy="166199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800" dirty="0">
                <a:solidFill>
                  <a:schemeClr val="accent3"/>
                </a:solidFill>
                <a:latin typeface="Barlow"/>
                <a:ea typeface="Barlow"/>
                <a:cs typeface="Barlow"/>
                <a:sym typeface="Barlow"/>
              </a:rPr>
              <a:t>N</a:t>
            </a:r>
            <a:r>
              <a:rPr lang="en-US" altLang="zh-CN" sz="1800" dirty="0">
                <a:solidFill>
                  <a:schemeClr val="accent3"/>
                </a:solidFill>
                <a:latin typeface="Barlow"/>
                <a:ea typeface="Barlow"/>
                <a:cs typeface="Barlow"/>
                <a:sym typeface="Barlow"/>
              </a:rPr>
              <a:t>ame</a:t>
            </a:r>
            <a:r>
              <a:rPr lang="zh-CN" altLang="en-US" sz="1800" dirty="0">
                <a:solidFill>
                  <a:schemeClr val="accent3"/>
                </a:solidFill>
                <a:latin typeface="Barlow"/>
                <a:ea typeface="Barlow"/>
                <a:cs typeface="Barlow"/>
                <a:sym typeface="Barlow"/>
              </a:rPr>
              <a:t>：陈宏宇</a:t>
            </a:r>
            <a:endParaRPr lang="en-US" altLang="zh-CN" sz="1800" dirty="0">
              <a:solidFill>
                <a:schemeClr val="accent3"/>
              </a:solidFill>
              <a:latin typeface="Barlow"/>
              <a:ea typeface="Barlow"/>
              <a:cs typeface="Barlow"/>
              <a:sym typeface="Barlow"/>
            </a:endParaRPr>
          </a:p>
          <a:p>
            <a:pPr marL="0" marR="0" lvl="0" indent="0" algn="l" rtl="0">
              <a:lnSpc>
                <a:spcPct val="100000"/>
              </a:lnSpc>
              <a:spcBef>
                <a:spcPts val="0"/>
              </a:spcBef>
              <a:spcAft>
                <a:spcPts val="0"/>
              </a:spcAft>
              <a:buNone/>
            </a:pPr>
            <a:r>
              <a:rPr lang="en-US" altLang="zh-CN" sz="1800" dirty="0">
                <a:solidFill>
                  <a:schemeClr val="accent3"/>
                </a:solidFill>
                <a:latin typeface="Barlow"/>
                <a:ea typeface="Barlow"/>
                <a:cs typeface="Barlow"/>
                <a:sym typeface="Barlow"/>
              </a:rPr>
              <a:t>School</a:t>
            </a:r>
            <a:r>
              <a:rPr lang="zh-CN" altLang="en-US" sz="1800" dirty="0">
                <a:solidFill>
                  <a:schemeClr val="accent3"/>
                </a:solidFill>
                <a:latin typeface="Barlow"/>
                <a:ea typeface="Barlow"/>
                <a:cs typeface="Barlow"/>
                <a:sym typeface="Barlow"/>
              </a:rPr>
              <a:t>：南京工业大学</a:t>
            </a:r>
            <a:endParaRPr lang="en-US" altLang="zh-CN" sz="1800" dirty="0">
              <a:solidFill>
                <a:schemeClr val="accent3"/>
              </a:solidFill>
              <a:latin typeface="Barlow"/>
              <a:ea typeface="Barlow"/>
              <a:cs typeface="Barlow"/>
              <a:sym typeface="Barlow"/>
            </a:endParaRPr>
          </a:p>
          <a:p>
            <a:pPr marL="0" marR="0" lvl="0" indent="0" algn="l" rtl="0">
              <a:lnSpc>
                <a:spcPct val="100000"/>
              </a:lnSpc>
              <a:spcBef>
                <a:spcPts val="0"/>
              </a:spcBef>
              <a:spcAft>
                <a:spcPts val="0"/>
              </a:spcAft>
              <a:buNone/>
            </a:pPr>
            <a:r>
              <a:rPr lang="en-US" altLang="zh-CN" sz="1800" dirty="0">
                <a:solidFill>
                  <a:schemeClr val="accent3"/>
                </a:solidFill>
                <a:latin typeface="Barlow"/>
                <a:ea typeface="Barlow"/>
                <a:cs typeface="Barlow"/>
                <a:sym typeface="Barlow"/>
              </a:rPr>
              <a:t>Major</a:t>
            </a:r>
            <a:r>
              <a:rPr lang="zh-CN" altLang="en-US" sz="1800" dirty="0">
                <a:solidFill>
                  <a:schemeClr val="accent3"/>
                </a:solidFill>
                <a:latin typeface="Barlow"/>
                <a:ea typeface="Barlow"/>
                <a:cs typeface="Barlow"/>
                <a:sym typeface="Barlow"/>
              </a:rPr>
              <a:t>：计算机科学与技术</a:t>
            </a:r>
            <a:endParaRPr lang="en-US" altLang="zh-CN" sz="1800" dirty="0">
              <a:solidFill>
                <a:schemeClr val="accent3"/>
              </a:solidFill>
              <a:latin typeface="Barlow"/>
              <a:ea typeface="Barlow"/>
              <a:cs typeface="Barlow"/>
              <a:sym typeface="Barlow"/>
            </a:endParaRPr>
          </a:p>
          <a:p>
            <a:pPr marL="0" marR="0" lvl="0" indent="0" algn="l" rtl="0">
              <a:lnSpc>
                <a:spcPct val="100000"/>
              </a:lnSpc>
              <a:spcBef>
                <a:spcPts val="0"/>
              </a:spcBef>
              <a:spcAft>
                <a:spcPts val="0"/>
              </a:spcAft>
              <a:buNone/>
            </a:pPr>
            <a:r>
              <a:rPr lang="en-US" altLang="zh-CN" sz="1800" dirty="0">
                <a:solidFill>
                  <a:schemeClr val="bg1"/>
                </a:solidFill>
                <a:effectLst/>
                <a:latin typeface="Segoe UI Web (West European)"/>
              </a:rPr>
              <a:t>Contact</a:t>
            </a:r>
            <a:r>
              <a:rPr lang="zh-CN" altLang="en-US" sz="1800" dirty="0">
                <a:solidFill>
                  <a:schemeClr val="accent3"/>
                </a:solidFill>
                <a:latin typeface="Barlow"/>
                <a:ea typeface="Barlow"/>
                <a:cs typeface="Barlow"/>
                <a:sym typeface="Barlow"/>
              </a:rPr>
              <a:t>：</a:t>
            </a:r>
            <a:endParaRPr lang="en-US" altLang="zh-CN" sz="1800" dirty="0">
              <a:solidFill>
                <a:schemeClr val="accent3"/>
              </a:solidFill>
              <a:latin typeface="Barlow"/>
              <a:ea typeface="Barlow"/>
              <a:cs typeface="Barlow"/>
              <a:sym typeface="Barlow"/>
            </a:endParaRPr>
          </a:p>
          <a:p>
            <a:pPr marL="0" marR="0" lvl="0" indent="0" algn="l" rtl="0">
              <a:lnSpc>
                <a:spcPct val="100000"/>
              </a:lnSpc>
              <a:spcBef>
                <a:spcPts val="0"/>
              </a:spcBef>
              <a:spcAft>
                <a:spcPts val="0"/>
              </a:spcAft>
              <a:buNone/>
            </a:pPr>
            <a:r>
              <a:rPr lang="en-US" altLang="zh-CN" sz="1800" dirty="0">
                <a:solidFill>
                  <a:schemeClr val="accent3"/>
                </a:solidFill>
                <a:latin typeface="Barlow"/>
                <a:ea typeface="Barlow"/>
                <a:cs typeface="Barlow"/>
                <a:sym typeface="Barlow"/>
              </a:rPr>
              <a:t>Phone</a:t>
            </a:r>
            <a:r>
              <a:rPr lang="zh-CN" altLang="en-US" sz="1800" dirty="0">
                <a:solidFill>
                  <a:schemeClr val="accent3"/>
                </a:solidFill>
                <a:latin typeface="Barlow"/>
                <a:ea typeface="Barlow"/>
                <a:cs typeface="Barlow"/>
                <a:sym typeface="Barlow"/>
              </a:rPr>
              <a:t>：</a:t>
            </a:r>
            <a:r>
              <a:rPr lang="en-US" altLang="zh-CN" sz="1800" dirty="0">
                <a:solidFill>
                  <a:schemeClr val="accent3"/>
                </a:solidFill>
                <a:latin typeface="Barlow"/>
                <a:ea typeface="Barlow"/>
                <a:cs typeface="Barlow"/>
                <a:sym typeface="Barlow"/>
              </a:rPr>
              <a:t>15252522663</a:t>
            </a:r>
          </a:p>
          <a:p>
            <a:pPr marL="0" marR="0" lvl="0" indent="0" algn="l" rtl="0">
              <a:lnSpc>
                <a:spcPct val="100000"/>
              </a:lnSpc>
              <a:spcBef>
                <a:spcPts val="0"/>
              </a:spcBef>
              <a:spcAft>
                <a:spcPts val="0"/>
              </a:spcAft>
              <a:buNone/>
            </a:pPr>
            <a:r>
              <a:rPr lang="en-US" altLang="zh-CN" sz="1800" dirty="0">
                <a:solidFill>
                  <a:schemeClr val="accent3"/>
                </a:solidFill>
                <a:latin typeface="Barlow"/>
                <a:ea typeface="Barlow"/>
                <a:cs typeface="Barlow"/>
                <a:sym typeface="Barlow"/>
              </a:rPr>
              <a:t>Email:1580662820@qq.com</a:t>
            </a:r>
            <a:endParaRPr sz="1800" dirty="0">
              <a:solidFill>
                <a:schemeClr val="accent3"/>
              </a:solidFill>
              <a:latin typeface="Barlow"/>
              <a:ea typeface="Barlow"/>
              <a:cs typeface="Barlow"/>
              <a:sym typeface="Barlow"/>
            </a:endParaRPr>
          </a:p>
        </p:txBody>
      </p:sp>
      <p:sp>
        <p:nvSpPr>
          <p:cNvPr id="116" name="Google Shape;116;p14"/>
          <p:cNvSpPr/>
          <p:nvPr/>
        </p:nvSpPr>
        <p:spPr>
          <a:xfrm>
            <a:off x="3295805" y="3477639"/>
            <a:ext cx="754800" cy="754800"/>
          </a:xfrm>
          <a:prstGeom prst="ellipse">
            <a:avLst/>
          </a:prstGeom>
          <a:solidFill>
            <a:schemeClr val="accent3"/>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17" name="Google Shape;117;p14"/>
          <p:cNvSpPr/>
          <p:nvPr/>
        </p:nvSpPr>
        <p:spPr>
          <a:xfrm>
            <a:off x="1811527" y="3251512"/>
            <a:ext cx="1260000" cy="1200000"/>
          </a:xfrm>
          <a:prstGeom prst="pentagon">
            <a:avLst>
              <a:gd name="hf" fmla="val 105146"/>
              <a:gd name="vf" fmla="val 110557"/>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18" name="Google Shape;118;p14"/>
          <p:cNvSpPr/>
          <p:nvPr/>
        </p:nvSpPr>
        <p:spPr>
          <a:xfrm>
            <a:off x="602811" y="3247988"/>
            <a:ext cx="1206900" cy="1206900"/>
          </a:xfrm>
          <a:prstGeom prst="rect">
            <a:avLst/>
          </a:prstGeom>
          <a:solidFill>
            <a:schemeClr val="l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19" name="Google Shape;119;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5"/>
        <p:cNvGrpSpPr/>
        <p:nvPr/>
      </p:nvGrpSpPr>
      <p:grpSpPr>
        <a:xfrm>
          <a:off x="0" y="0"/>
          <a:ext cx="0" cy="0"/>
          <a:chOff x="0" y="0"/>
          <a:chExt cx="0" cy="0"/>
        </a:xfrm>
      </p:grpSpPr>
      <p:sp>
        <p:nvSpPr>
          <p:cNvPr id="76" name="Google Shape;76;p12"/>
          <p:cNvSpPr txBox="1"/>
          <p:nvPr/>
        </p:nvSpPr>
        <p:spPr>
          <a:xfrm>
            <a:off x="514350" y="509588"/>
            <a:ext cx="6277500" cy="646331"/>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zh-CN" altLang="en-US" sz="3500" b="1" i="0" u="none" strike="noStrike" cap="none" dirty="0">
                <a:solidFill>
                  <a:schemeClr val="lt1"/>
                </a:solidFill>
                <a:latin typeface="Barlow"/>
                <a:ea typeface="Barlow"/>
                <a:cs typeface="Barlow"/>
                <a:sym typeface="Barlow"/>
              </a:rPr>
              <a:t>应用场景</a:t>
            </a:r>
            <a:endParaRPr sz="700" dirty="0">
              <a:solidFill>
                <a:schemeClr val="lt1"/>
              </a:solidFill>
            </a:endParaRPr>
          </a:p>
        </p:txBody>
      </p:sp>
      <p:grpSp>
        <p:nvGrpSpPr>
          <p:cNvPr id="77" name="Google Shape;77;p12"/>
          <p:cNvGrpSpPr/>
          <p:nvPr/>
        </p:nvGrpSpPr>
        <p:grpSpPr>
          <a:xfrm>
            <a:off x="514350" y="2336433"/>
            <a:ext cx="7885938" cy="1579803"/>
            <a:chOff x="0" y="-28575"/>
            <a:chExt cx="6855000" cy="4273277"/>
          </a:xfrm>
        </p:grpSpPr>
        <p:sp>
          <p:nvSpPr>
            <p:cNvPr id="78" name="Google Shape;78;p12"/>
            <p:cNvSpPr txBox="1"/>
            <p:nvPr/>
          </p:nvSpPr>
          <p:spPr>
            <a:xfrm>
              <a:off x="0" y="1447442"/>
              <a:ext cx="6855000" cy="2797260"/>
            </a:xfrm>
            <a:prstGeom prst="rect">
              <a:avLst/>
            </a:prstGeom>
            <a:noFill/>
            <a:ln>
              <a:noFill/>
            </a:ln>
          </p:spPr>
          <p:txBody>
            <a:bodyPr spcFirstLastPara="1" wrap="square" lIns="0" tIns="0" rIns="0" bIns="0" anchor="t" anchorCtr="0">
              <a:spAutoFit/>
            </a:bodyPr>
            <a:lstStyle/>
            <a:p>
              <a:pPr marL="266700" marR="0" lvl="1" indent="-127000" algn="l" rtl="0">
                <a:lnSpc>
                  <a:spcPct val="140016"/>
                </a:lnSpc>
                <a:spcBef>
                  <a:spcPts val="0"/>
                </a:spcBef>
                <a:spcAft>
                  <a:spcPts val="0"/>
                </a:spcAft>
                <a:buClr>
                  <a:schemeClr val="lt1"/>
                </a:buClr>
                <a:buSzPts val="1200"/>
                <a:buFont typeface="Arial"/>
                <a:buChar char="•"/>
              </a:pPr>
              <a:r>
                <a:rPr lang="zh-CN" altLang="en-US" sz="1600" b="0" i="0" dirty="0">
                  <a:solidFill>
                    <a:schemeClr val="bg1"/>
                  </a:solidFill>
                  <a:effectLst/>
                  <a:latin typeface="Arial" panose="020B0604020202020204" pitchFamily="34" charset="0"/>
                </a:rPr>
                <a:t>为了能够保证电力负荷预测在整个地区电网规划中发挥相应的配电功能，那么必须要加强对电力负荷预测的重视，并且进一步的提高电力负荷预测方法研究，保证预测方法对整个地区电网的各个不同领域的电力需求，从而有效的促进工业的可持续发展。</a:t>
              </a:r>
              <a:endParaRPr sz="700" dirty="0">
                <a:solidFill>
                  <a:schemeClr val="bg1"/>
                </a:solidFill>
              </a:endParaRPr>
            </a:p>
          </p:txBody>
        </p:sp>
        <p:sp>
          <p:nvSpPr>
            <p:cNvPr id="79" name="Google Shape;79;p12"/>
            <p:cNvSpPr txBox="1"/>
            <p:nvPr/>
          </p:nvSpPr>
          <p:spPr>
            <a:xfrm>
              <a:off x="0" y="-28575"/>
              <a:ext cx="6855000" cy="960264"/>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zh-CN" altLang="en-US" sz="1800" dirty="0">
                  <a:solidFill>
                    <a:schemeClr val="lt1"/>
                  </a:solidFill>
                  <a:latin typeface="Barlow Medium"/>
                  <a:sym typeface="Barlow Medium"/>
                </a:rPr>
                <a:t>地区电网的负荷预测</a:t>
              </a:r>
              <a:endParaRPr lang="en-US" sz="700" dirty="0">
                <a:solidFill>
                  <a:schemeClr val="lt1"/>
                </a:solidFill>
              </a:endParaRPr>
            </a:p>
          </p:txBody>
        </p:sp>
      </p:grpSp>
      <p:sp>
        <p:nvSpPr>
          <p:cNvPr id="86" name="Google Shape;86;p12"/>
          <p:cNvSpPr/>
          <p:nvPr/>
        </p:nvSpPr>
        <p:spPr>
          <a:xfrm>
            <a:off x="8103001" y="0"/>
            <a:ext cx="1043075" cy="1047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7" name="Google Shape;87;p12"/>
          <p:cNvSpPr/>
          <p:nvPr/>
        </p:nvSpPr>
        <p:spPr>
          <a:xfrm>
            <a:off x="8100674" y="1043327"/>
            <a:ext cx="1054456" cy="913257"/>
          </a:xfrm>
          <a:custGeom>
            <a:avLst/>
            <a:gdLst/>
            <a:ahLst/>
            <a:cxnLst/>
            <a:rect l="l" t="t" r="r" b="b"/>
            <a:pathLst>
              <a:path w="6202680" h="5372100" extrusionOk="0">
                <a:moveTo>
                  <a:pt x="4652010" y="0"/>
                </a:moveTo>
                <a:lnTo>
                  <a:pt x="1550670" y="0"/>
                </a:lnTo>
                <a:lnTo>
                  <a:pt x="0" y="2686050"/>
                </a:lnTo>
                <a:lnTo>
                  <a:pt x="1550670" y="5372100"/>
                </a:lnTo>
                <a:lnTo>
                  <a:pt x="4652010" y="5372100"/>
                </a:lnTo>
                <a:lnTo>
                  <a:pt x="6202680" y="2686050"/>
                </a:lnTo>
                <a:lnTo>
                  <a:pt x="4652010" y="0"/>
                </a:lnTo>
                <a:close/>
              </a:path>
            </a:pathLst>
          </a:custGeom>
          <a:solidFill>
            <a:schemeClr val="accent3"/>
          </a:solid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1"/>
        <p:cNvGrpSpPr/>
        <p:nvPr/>
      </p:nvGrpSpPr>
      <p:grpSpPr>
        <a:xfrm>
          <a:off x="0" y="0"/>
          <a:ext cx="0" cy="0"/>
          <a:chOff x="0" y="0"/>
          <a:chExt cx="0" cy="0"/>
        </a:xfrm>
      </p:grpSpPr>
      <p:sp>
        <p:nvSpPr>
          <p:cNvPr id="92" name="Google Shape;92;p13"/>
          <p:cNvSpPr txBox="1"/>
          <p:nvPr/>
        </p:nvSpPr>
        <p:spPr>
          <a:xfrm>
            <a:off x="514350" y="509588"/>
            <a:ext cx="2743500" cy="135421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4400" b="0" i="0" dirty="0">
                <a:solidFill>
                  <a:srgbClr val="666666"/>
                </a:solidFill>
                <a:effectLst/>
                <a:latin typeface="Microsoft YaHei" panose="020B0503020204020204" pitchFamily="34" charset="-122"/>
                <a:ea typeface="Microsoft YaHei" panose="020B0503020204020204" pitchFamily="34" charset="-122"/>
              </a:rPr>
              <a:t>安装、编译指南</a:t>
            </a:r>
            <a:endParaRPr sz="3500" b="1" dirty="0">
              <a:solidFill>
                <a:schemeClr val="dk2"/>
              </a:solidFill>
              <a:latin typeface="Barlow"/>
              <a:ea typeface="Barlow"/>
              <a:cs typeface="Barlow"/>
              <a:sym typeface="Barlow"/>
            </a:endParaRPr>
          </a:p>
        </p:txBody>
      </p:sp>
      <p:grpSp>
        <p:nvGrpSpPr>
          <p:cNvPr id="93" name="Google Shape;93;p13"/>
          <p:cNvGrpSpPr/>
          <p:nvPr/>
        </p:nvGrpSpPr>
        <p:grpSpPr>
          <a:xfrm>
            <a:off x="3972360" y="731130"/>
            <a:ext cx="2743499" cy="1200014"/>
            <a:chOff x="0" y="-19050"/>
            <a:chExt cx="5603700" cy="2742443"/>
          </a:xfrm>
        </p:grpSpPr>
        <p:sp>
          <p:nvSpPr>
            <p:cNvPr id="94" name="Google Shape;94;p13"/>
            <p:cNvSpPr txBox="1"/>
            <p:nvPr/>
          </p:nvSpPr>
          <p:spPr>
            <a:xfrm>
              <a:off x="0" y="1316644"/>
              <a:ext cx="5603700" cy="140674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4000" i="0" u="none" strike="noStrike" cap="none" dirty="0">
                  <a:solidFill>
                    <a:schemeClr val="dk2"/>
                  </a:solidFill>
                  <a:latin typeface="Barlow Medium"/>
                  <a:ea typeface="Barlow Medium"/>
                  <a:cs typeface="Barlow Medium"/>
                  <a:sym typeface="Barlow Medium"/>
                </a:rPr>
                <a:t>安装</a:t>
              </a:r>
              <a:r>
                <a:rPr lang="en" sz="4000" i="0" u="none" strike="noStrike" cap="none" dirty="0">
                  <a:solidFill>
                    <a:schemeClr val="dk2"/>
                  </a:solidFill>
                  <a:latin typeface="Barlow Medium"/>
                  <a:ea typeface="Barlow Medium"/>
                  <a:cs typeface="Barlow Medium"/>
                  <a:sym typeface="Barlow Medium"/>
                </a:rPr>
                <a:t>.</a:t>
              </a:r>
              <a:endParaRPr sz="4000" dirty="0">
                <a:solidFill>
                  <a:schemeClr val="dk2"/>
                </a:solidFill>
                <a:latin typeface="Barlow"/>
                <a:ea typeface="Barlow"/>
                <a:cs typeface="Barlow"/>
                <a:sym typeface="Barlow"/>
              </a:endParaRPr>
            </a:p>
          </p:txBody>
        </p:sp>
        <p:sp>
          <p:nvSpPr>
            <p:cNvPr id="95" name="Google Shape;95;p13"/>
            <p:cNvSpPr txBox="1"/>
            <p:nvPr/>
          </p:nvSpPr>
          <p:spPr>
            <a:xfrm>
              <a:off x="0" y="-19050"/>
              <a:ext cx="5603700" cy="1026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2500" i="0" u="none" strike="noStrike" cap="none" dirty="0">
                  <a:solidFill>
                    <a:schemeClr val="dk2"/>
                  </a:solidFill>
                  <a:latin typeface="Barlow Light"/>
                  <a:ea typeface="Barlow Light"/>
                  <a:cs typeface="Barlow Light"/>
                  <a:sym typeface="Barlow Light"/>
                </a:rPr>
                <a:t>01.</a:t>
              </a:r>
              <a:endParaRPr sz="2500" dirty="0">
                <a:solidFill>
                  <a:schemeClr val="dk2"/>
                </a:solidFill>
                <a:latin typeface="Barlow"/>
                <a:ea typeface="Barlow"/>
                <a:cs typeface="Barlow"/>
                <a:sym typeface="Barlow"/>
              </a:endParaRPr>
            </a:p>
          </p:txBody>
        </p:sp>
      </p:grpSp>
      <p:sp>
        <p:nvSpPr>
          <p:cNvPr id="105" name="Google Shape;105;p13"/>
          <p:cNvSpPr/>
          <p:nvPr/>
        </p:nvSpPr>
        <p:spPr>
          <a:xfrm>
            <a:off x="5419666" y="3981211"/>
            <a:ext cx="1173600" cy="1173600"/>
          </a:xfrm>
          <a:prstGeom prst="ellipse">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6" name="Google Shape;106;p13"/>
          <p:cNvSpPr/>
          <p:nvPr/>
        </p:nvSpPr>
        <p:spPr>
          <a:xfrm>
            <a:off x="6593235" y="3996116"/>
            <a:ext cx="1149900" cy="1149900"/>
          </a:xfrm>
          <a:prstGeom prst="rect">
            <a:avLst/>
          </a:prstGeom>
          <a:solidFill>
            <a:schemeClr val="dk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7" name="Google Shape;107;p13"/>
          <p:cNvSpPr/>
          <p:nvPr/>
        </p:nvSpPr>
        <p:spPr>
          <a:xfrm>
            <a:off x="7766804" y="3981211"/>
            <a:ext cx="1348200" cy="1162500"/>
          </a:xfrm>
          <a:prstGeom prst="triangle">
            <a:avLst>
              <a:gd name="adj" fmla="val 50000"/>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p:nvPr/>
        </p:nvSpPr>
        <p:spPr>
          <a:xfrm>
            <a:off x="514350" y="509588"/>
            <a:ext cx="2743500" cy="135421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4400" b="0" i="0" dirty="0">
                <a:solidFill>
                  <a:srgbClr val="666666"/>
                </a:solidFill>
                <a:effectLst/>
                <a:latin typeface="Microsoft YaHei" panose="020B0503020204020204" pitchFamily="34" charset="-122"/>
                <a:ea typeface="Microsoft YaHei" panose="020B0503020204020204" pitchFamily="34" charset="-122"/>
              </a:rPr>
              <a:t>安装、编译指南</a:t>
            </a:r>
            <a:endParaRPr sz="3500" b="1" dirty="0">
              <a:solidFill>
                <a:schemeClr val="dk2"/>
              </a:solidFill>
              <a:latin typeface="Barlow"/>
              <a:ea typeface="Barlow"/>
              <a:cs typeface="Barlow"/>
              <a:sym typeface="Barlow"/>
            </a:endParaRPr>
          </a:p>
        </p:txBody>
      </p:sp>
      <p:grpSp>
        <p:nvGrpSpPr>
          <p:cNvPr id="93" name="Google Shape;93;p13"/>
          <p:cNvGrpSpPr/>
          <p:nvPr/>
        </p:nvGrpSpPr>
        <p:grpSpPr>
          <a:xfrm>
            <a:off x="3972360" y="731130"/>
            <a:ext cx="4657290" cy="2979335"/>
            <a:chOff x="0" y="-19050"/>
            <a:chExt cx="9512690" cy="8814257"/>
          </a:xfrm>
        </p:grpSpPr>
        <p:sp>
          <p:nvSpPr>
            <p:cNvPr id="94" name="Google Shape;94;p13"/>
            <p:cNvSpPr txBox="1"/>
            <p:nvPr/>
          </p:nvSpPr>
          <p:spPr>
            <a:xfrm>
              <a:off x="0" y="1510837"/>
              <a:ext cx="9512690" cy="728437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dirty="0">
                  <a:solidFill>
                    <a:schemeClr val="dk2"/>
                  </a:solidFill>
                  <a:latin typeface="Barlow"/>
                  <a:ea typeface="Barlow"/>
                  <a:cs typeface="Barlow"/>
                  <a:sym typeface="Barlow"/>
                </a:rPr>
                <a:t>1.</a:t>
              </a:r>
              <a:r>
                <a:rPr lang="zh-CN" altLang="en-US" sz="4000" dirty="0">
                  <a:solidFill>
                    <a:schemeClr val="dk2"/>
                  </a:solidFill>
                  <a:latin typeface="Barlow"/>
                  <a:ea typeface="Barlow"/>
                  <a:cs typeface="Barlow"/>
                  <a:sym typeface="Barlow"/>
                </a:rPr>
                <a:t>安装</a:t>
              </a:r>
              <a:r>
                <a:rPr lang="en-US" altLang="zh-CN" sz="4000" dirty="0">
                  <a:solidFill>
                    <a:schemeClr val="dk2"/>
                  </a:solidFill>
                  <a:latin typeface="Barlow"/>
                  <a:ea typeface="Barlow"/>
                  <a:cs typeface="Barlow"/>
                  <a:sym typeface="Barlow"/>
                </a:rPr>
                <a:t>python</a:t>
              </a:r>
            </a:p>
            <a:p>
              <a:pPr marL="0" marR="0" lvl="0" indent="0" algn="l" rtl="0">
                <a:lnSpc>
                  <a:spcPct val="100000"/>
                </a:lnSpc>
                <a:spcBef>
                  <a:spcPts val="0"/>
                </a:spcBef>
                <a:spcAft>
                  <a:spcPts val="0"/>
                </a:spcAft>
                <a:buNone/>
              </a:pPr>
              <a:r>
                <a:rPr lang="zh-CN" altLang="en-US" sz="4000" dirty="0">
                  <a:solidFill>
                    <a:schemeClr val="dk2"/>
                  </a:solidFill>
                  <a:latin typeface="Barlow"/>
                  <a:ea typeface="Barlow"/>
                  <a:cs typeface="Barlow"/>
                  <a:sym typeface="Barlow"/>
                </a:rPr>
                <a:t>如下为</a:t>
              </a:r>
              <a:r>
                <a:rPr lang="en-US" altLang="zh-CN" sz="4000" dirty="0">
                  <a:solidFill>
                    <a:schemeClr val="dk2"/>
                  </a:solidFill>
                  <a:latin typeface="Barlow"/>
                  <a:ea typeface="Barlow"/>
                  <a:cs typeface="Barlow"/>
                  <a:sym typeface="Barlow"/>
                </a:rPr>
                <a:t>python3.8.1.</a:t>
              </a:r>
              <a:r>
                <a:rPr lang="zh-CN" altLang="en-US" sz="4000" dirty="0">
                  <a:solidFill>
                    <a:schemeClr val="dk2"/>
                  </a:solidFill>
                  <a:latin typeface="Barlow"/>
                  <a:ea typeface="Barlow"/>
                  <a:cs typeface="Barlow"/>
                  <a:sym typeface="Barlow"/>
                </a:rPr>
                <a:t>的下载地址</a:t>
              </a:r>
              <a:endParaRPr lang="en-US" altLang="zh-CN" sz="4000" dirty="0">
                <a:solidFill>
                  <a:schemeClr val="dk2"/>
                </a:solidFill>
                <a:latin typeface="Barlow"/>
                <a:ea typeface="Barlow"/>
                <a:cs typeface="Barlow"/>
                <a:sym typeface="Barlow"/>
              </a:endParaRPr>
            </a:p>
            <a:p>
              <a:pPr marL="0" marR="0" lvl="0" indent="0" algn="l" rtl="0">
                <a:lnSpc>
                  <a:spcPct val="100000"/>
                </a:lnSpc>
                <a:spcBef>
                  <a:spcPts val="0"/>
                </a:spcBef>
                <a:spcAft>
                  <a:spcPts val="0"/>
                </a:spcAft>
                <a:buNone/>
              </a:pPr>
              <a:endParaRPr sz="4000" dirty="0">
                <a:solidFill>
                  <a:schemeClr val="dk2"/>
                </a:solidFill>
                <a:latin typeface="Barlow"/>
                <a:ea typeface="Barlow"/>
                <a:cs typeface="Barlow"/>
                <a:sym typeface="Barlow"/>
              </a:endParaRPr>
            </a:p>
          </p:txBody>
        </p:sp>
        <p:sp>
          <p:nvSpPr>
            <p:cNvPr id="95" name="Google Shape;95;p13"/>
            <p:cNvSpPr txBox="1"/>
            <p:nvPr/>
          </p:nvSpPr>
          <p:spPr>
            <a:xfrm>
              <a:off x="0" y="-19050"/>
              <a:ext cx="5603700" cy="1863944"/>
            </a:xfrm>
            <a:prstGeom prst="rect">
              <a:avLst/>
            </a:prstGeom>
            <a:noFill/>
            <a:ln>
              <a:noFill/>
            </a:ln>
          </p:spPr>
          <p:txBody>
            <a:bodyPr spcFirstLastPara="1" wrap="square" lIns="0" tIns="0" rIns="0" bIns="0" anchor="t" anchorCtr="0">
              <a:spAutoFit/>
            </a:bodyPr>
            <a:lstStyle/>
            <a:p>
              <a:r>
                <a:rPr lang="en" sz="2500" i="0" u="none" strike="noStrike" cap="none" dirty="0">
                  <a:solidFill>
                    <a:schemeClr val="dk2"/>
                  </a:solidFill>
                  <a:latin typeface="Barlow Light"/>
                  <a:ea typeface="Barlow Light"/>
                  <a:cs typeface="Barlow Light"/>
                  <a:sym typeface="Barlow Light"/>
                </a:rPr>
                <a:t>01.</a:t>
              </a:r>
              <a:r>
                <a:rPr lang="zh-CN" altLang="en-US" sz="2800" i="0" u="none" strike="noStrike" cap="none" dirty="0">
                  <a:solidFill>
                    <a:schemeClr val="dk2"/>
                  </a:solidFill>
                  <a:latin typeface="Barlow Medium"/>
                  <a:ea typeface="Barlow Medium"/>
                  <a:cs typeface="Barlow Medium"/>
                  <a:sym typeface="Barlow Medium"/>
                </a:rPr>
                <a:t>安装</a:t>
              </a:r>
              <a:r>
                <a:rPr lang="en-US" altLang="zh-CN" sz="2800" i="0" u="none" strike="noStrike" cap="none" dirty="0">
                  <a:solidFill>
                    <a:schemeClr val="dk2"/>
                  </a:solidFill>
                  <a:latin typeface="Barlow Medium"/>
                  <a:ea typeface="Barlow Medium"/>
                  <a:cs typeface="Barlow Medium"/>
                  <a:sym typeface="Barlow Medium"/>
                </a:rPr>
                <a:t>.</a:t>
              </a:r>
              <a:endParaRPr lang="zh-CN" altLang="en-US" sz="2800" dirty="0">
                <a:solidFill>
                  <a:schemeClr val="dk2"/>
                </a:solidFill>
                <a:latin typeface="Barlow"/>
                <a:ea typeface="Barlow"/>
                <a:cs typeface="Barlow"/>
                <a:sym typeface="Barlow"/>
              </a:endParaRPr>
            </a:p>
            <a:p>
              <a:pPr marL="0" marR="0" lvl="0" indent="0" algn="l" rtl="0">
                <a:lnSpc>
                  <a:spcPct val="100000"/>
                </a:lnSpc>
                <a:spcBef>
                  <a:spcPts val="0"/>
                </a:spcBef>
                <a:spcAft>
                  <a:spcPts val="0"/>
                </a:spcAft>
                <a:buNone/>
              </a:pPr>
              <a:endParaRPr sz="2500" dirty="0">
                <a:solidFill>
                  <a:schemeClr val="dk2"/>
                </a:solidFill>
                <a:latin typeface="Barlow"/>
                <a:ea typeface="Barlow"/>
                <a:cs typeface="Barlow"/>
                <a:sym typeface="Barlow"/>
              </a:endParaRPr>
            </a:p>
          </p:txBody>
        </p:sp>
      </p:grpSp>
      <p:sp>
        <p:nvSpPr>
          <p:cNvPr id="105" name="Google Shape;105;p13"/>
          <p:cNvSpPr/>
          <p:nvPr/>
        </p:nvSpPr>
        <p:spPr>
          <a:xfrm>
            <a:off x="5419666" y="3981211"/>
            <a:ext cx="1173600" cy="1173600"/>
          </a:xfrm>
          <a:prstGeom prst="ellipse">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6" name="Google Shape;106;p13"/>
          <p:cNvSpPr/>
          <p:nvPr/>
        </p:nvSpPr>
        <p:spPr>
          <a:xfrm>
            <a:off x="6593235" y="3996116"/>
            <a:ext cx="1149900" cy="1149900"/>
          </a:xfrm>
          <a:prstGeom prst="rect">
            <a:avLst/>
          </a:prstGeom>
          <a:solidFill>
            <a:schemeClr val="dk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7" name="Google Shape;107;p13"/>
          <p:cNvSpPr/>
          <p:nvPr/>
        </p:nvSpPr>
        <p:spPr>
          <a:xfrm>
            <a:off x="7766804" y="3981211"/>
            <a:ext cx="1348200" cy="1162500"/>
          </a:xfrm>
          <a:prstGeom prst="triangle">
            <a:avLst>
              <a:gd name="adj" fmla="val 50000"/>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 name="文本框 9">
            <a:extLst>
              <a:ext uri="{FF2B5EF4-FFF2-40B4-BE49-F238E27FC236}">
                <a16:creationId xmlns:a16="http://schemas.microsoft.com/office/drawing/2014/main" id="{32ADCAC4-78E2-A692-1ADB-8F7EB4275D60}"/>
              </a:ext>
            </a:extLst>
          </p:cNvPr>
          <p:cNvSpPr txBox="1"/>
          <p:nvPr/>
        </p:nvSpPr>
        <p:spPr>
          <a:xfrm>
            <a:off x="3868904" y="3259113"/>
            <a:ext cx="4572000" cy="523220"/>
          </a:xfrm>
          <a:prstGeom prst="rect">
            <a:avLst/>
          </a:prstGeom>
          <a:noFill/>
        </p:spPr>
        <p:txBody>
          <a:bodyPr wrap="square">
            <a:spAutoFit/>
          </a:bodyPr>
          <a:lstStyle/>
          <a:p>
            <a:r>
              <a:rPr lang="zh-CN" altLang="en-US" dirty="0"/>
              <a:t>www.python.org/ftp/python/3.8.1/python-3.8.1-amd64.exe</a:t>
            </a:r>
          </a:p>
        </p:txBody>
      </p:sp>
    </p:spTree>
    <p:extLst>
      <p:ext uri="{BB962C8B-B14F-4D97-AF65-F5344CB8AC3E}">
        <p14:creationId xmlns:p14="http://schemas.microsoft.com/office/powerpoint/2010/main" val="344932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p:nvPr/>
        </p:nvSpPr>
        <p:spPr>
          <a:xfrm>
            <a:off x="514350" y="509588"/>
            <a:ext cx="2743500" cy="135421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4400" b="0" i="0" dirty="0">
                <a:solidFill>
                  <a:srgbClr val="666666"/>
                </a:solidFill>
                <a:effectLst/>
                <a:latin typeface="Microsoft YaHei" panose="020B0503020204020204" pitchFamily="34" charset="-122"/>
                <a:ea typeface="Microsoft YaHei" panose="020B0503020204020204" pitchFamily="34" charset="-122"/>
              </a:rPr>
              <a:t>安装、编译指南</a:t>
            </a:r>
            <a:endParaRPr sz="3500" b="1" dirty="0">
              <a:solidFill>
                <a:schemeClr val="dk2"/>
              </a:solidFill>
              <a:latin typeface="Barlow"/>
              <a:ea typeface="Barlow"/>
              <a:cs typeface="Barlow"/>
              <a:sym typeface="Barlow"/>
            </a:endParaRPr>
          </a:p>
        </p:txBody>
      </p:sp>
      <p:grpSp>
        <p:nvGrpSpPr>
          <p:cNvPr id="93" name="Google Shape;93;p13"/>
          <p:cNvGrpSpPr/>
          <p:nvPr/>
        </p:nvGrpSpPr>
        <p:grpSpPr>
          <a:xfrm>
            <a:off x="3972360" y="731130"/>
            <a:ext cx="4657290" cy="2298141"/>
            <a:chOff x="0" y="-19050"/>
            <a:chExt cx="9512690" cy="6798966"/>
          </a:xfrm>
        </p:grpSpPr>
        <p:sp>
          <p:nvSpPr>
            <p:cNvPr id="94" name="Google Shape;94;p13"/>
            <p:cNvSpPr txBox="1"/>
            <p:nvPr/>
          </p:nvSpPr>
          <p:spPr>
            <a:xfrm>
              <a:off x="0" y="1316643"/>
              <a:ext cx="9512690" cy="546327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dirty="0">
                  <a:solidFill>
                    <a:schemeClr val="dk2"/>
                  </a:solidFill>
                  <a:latin typeface="Barlow"/>
                  <a:ea typeface="Barlow"/>
                  <a:cs typeface="Barlow"/>
                  <a:sym typeface="Barlow"/>
                </a:rPr>
                <a:t>2.</a:t>
              </a:r>
              <a:r>
                <a:rPr lang="zh-CN" altLang="en-US" sz="4000" dirty="0">
                  <a:solidFill>
                    <a:schemeClr val="dk2"/>
                  </a:solidFill>
                  <a:latin typeface="Barlow"/>
                  <a:ea typeface="Barlow"/>
                  <a:cs typeface="Barlow"/>
                  <a:sym typeface="Barlow"/>
                </a:rPr>
                <a:t>配置</a:t>
              </a:r>
              <a:r>
                <a:rPr lang="en-US" altLang="zh-CN" sz="4000" dirty="0">
                  <a:solidFill>
                    <a:schemeClr val="dk2"/>
                  </a:solidFill>
                  <a:latin typeface="Barlow"/>
                  <a:ea typeface="Barlow"/>
                  <a:cs typeface="Barlow"/>
                  <a:sym typeface="Barlow"/>
                </a:rPr>
                <a:t>python</a:t>
              </a:r>
              <a:r>
                <a:rPr lang="zh-CN" altLang="en-US" sz="4000" dirty="0">
                  <a:solidFill>
                    <a:schemeClr val="dk2"/>
                  </a:solidFill>
                  <a:latin typeface="Barlow"/>
                  <a:ea typeface="Barlow"/>
                  <a:cs typeface="Barlow"/>
                  <a:sym typeface="Barlow"/>
                </a:rPr>
                <a:t>的编译环境</a:t>
              </a:r>
              <a:endParaRPr lang="en-US" altLang="zh-CN" sz="4000" dirty="0">
                <a:solidFill>
                  <a:schemeClr val="dk2"/>
                </a:solidFill>
                <a:latin typeface="Barlow"/>
                <a:ea typeface="Barlow"/>
                <a:cs typeface="Barlow"/>
                <a:sym typeface="Barlow"/>
              </a:endParaRPr>
            </a:p>
            <a:p>
              <a:pPr marL="0" marR="0" lvl="0" indent="0" algn="l" rtl="0">
                <a:lnSpc>
                  <a:spcPct val="100000"/>
                </a:lnSpc>
                <a:spcBef>
                  <a:spcPts val="0"/>
                </a:spcBef>
                <a:spcAft>
                  <a:spcPts val="0"/>
                </a:spcAft>
                <a:buNone/>
              </a:pPr>
              <a:endParaRPr sz="4000" dirty="0">
                <a:solidFill>
                  <a:schemeClr val="dk2"/>
                </a:solidFill>
                <a:latin typeface="Barlow"/>
                <a:ea typeface="Barlow"/>
                <a:cs typeface="Barlow"/>
                <a:sym typeface="Barlow"/>
              </a:endParaRPr>
            </a:p>
          </p:txBody>
        </p:sp>
        <p:sp>
          <p:nvSpPr>
            <p:cNvPr id="95" name="Google Shape;95;p13"/>
            <p:cNvSpPr txBox="1"/>
            <p:nvPr/>
          </p:nvSpPr>
          <p:spPr>
            <a:xfrm>
              <a:off x="0" y="-19050"/>
              <a:ext cx="5603700" cy="1863944"/>
            </a:xfrm>
            <a:prstGeom prst="rect">
              <a:avLst/>
            </a:prstGeom>
            <a:noFill/>
            <a:ln>
              <a:noFill/>
            </a:ln>
          </p:spPr>
          <p:txBody>
            <a:bodyPr spcFirstLastPara="1" wrap="square" lIns="0" tIns="0" rIns="0" bIns="0" anchor="t" anchorCtr="0">
              <a:spAutoFit/>
            </a:bodyPr>
            <a:lstStyle/>
            <a:p>
              <a:r>
                <a:rPr lang="en" sz="2500" i="0" u="none" strike="noStrike" cap="none" dirty="0">
                  <a:solidFill>
                    <a:schemeClr val="dk2"/>
                  </a:solidFill>
                  <a:latin typeface="Barlow Light"/>
                  <a:ea typeface="Barlow Light"/>
                  <a:cs typeface="Barlow Light"/>
                  <a:sym typeface="Barlow Light"/>
                </a:rPr>
                <a:t>01.</a:t>
              </a:r>
              <a:r>
                <a:rPr lang="zh-CN" altLang="en-US" sz="2800" i="0" u="none" strike="noStrike" cap="none" dirty="0">
                  <a:solidFill>
                    <a:schemeClr val="dk2"/>
                  </a:solidFill>
                  <a:latin typeface="Barlow Medium"/>
                  <a:ea typeface="Barlow Medium"/>
                  <a:cs typeface="Barlow Medium"/>
                  <a:sym typeface="Barlow Medium"/>
                </a:rPr>
                <a:t>安装</a:t>
              </a:r>
              <a:r>
                <a:rPr lang="en-US" altLang="zh-CN" sz="2800" i="0" u="none" strike="noStrike" cap="none" dirty="0">
                  <a:solidFill>
                    <a:schemeClr val="dk2"/>
                  </a:solidFill>
                  <a:latin typeface="Barlow Medium"/>
                  <a:ea typeface="Barlow Medium"/>
                  <a:cs typeface="Barlow Medium"/>
                  <a:sym typeface="Barlow Medium"/>
                </a:rPr>
                <a:t>.</a:t>
              </a:r>
              <a:endParaRPr lang="zh-CN" altLang="en-US" sz="2800" dirty="0">
                <a:solidFill>
                  <a:schemeClr val="dk2"/>
                </a:solidFill>
                <a:latin typeface="Barlow"/>
                <a:ea typeface="Barlow"/>
                <a:cs typeface="Barlow"/>
                <a:sym typeface="Barlow"/>
              </a:endParaRPr>
            </a:p>
            <a:p>
              <a:pPr marL="0" marR="0" lvl="0" indent="0" algn="l" rtl="0">
                <a:lnSpc>
                  <a:spcPct val="100000"/>
                </a:lnSpc>
                <a:spcBef>
                  <a:spcPts val="0"/>
                </a:spcBef>
                <a:spcAft>
                  <a:spcPts val="0"/>
                </a:spcAft>
                <a:buNone/>
              </a:pPr>
              <a:endParaRPr sz="2500" dirty="0">
                <a:solidFill>
                  <a:schemeClr val="dk2"/>
                </a:solidFill>
                <a:latin typeface="Barlow"/>
                <a:ea typeface="Barlow"/>
                <a:cs typeface="Barlow"/>
                <a:sym typeface="Barlow"/>
              </a:endParaRPr>
            </a:p>
          </p:txBody>
        </p:sp>
      </p:grpSp>
      <p:sp>
        <p:nvSpPr>
          <p:cNvPr id="105" name="Google Shape;105;p13"/>
          <p:cNvSpPr/>
          <p:nvPr/>
        </p:nvSpPr>
        <p:spPr>
          <a:xfrm>
            <a:off x="5419666" y="3981211"/>
            <a:ext cx="1173600" cy="1173600"/>
          </a:xfrm>
          <a:prstGeom prst="ellipse">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6" name="Google Shape;106;p13"/>
          <p:cNvSpPr/>
          <p:nvPr/>
        </p:nvSpPr>
        <p:spPr>
          <a:xfrm>
            <a:off x="6593235" y="3996116"/>
            <a:ext cx="1149900" cy="1149900"/>
          </a:xfrm>
          <a:prstGeom prst="rect">
            <a:avLst/>
          </a:prstGeom>
          <a:solidFill>
            <a:schemeClr val="dk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7" name="Google Shape;107;p13"/>
          <p:cNvSpPr/>
          <p:nvPr/>
        </p:nvSpPr>
        <p:spPr>
          <a:xfrm>
            <a:off x="7766804" y="3981211"/>
            <a:ext cx="1348200" cy="1162500"/>
          </a:xfrm>
          <a:prstGeom prst="triangle">
            <a:avLst>
              <a:gd name="adj" fmla="val 50000"/>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2" name="矩形 1">
            <a:extLst>
              <a:ext uri="{FF2B5EF4-FFF2-40B4-BE49-F238E27FC236}">
                <a16:creationId xmlns:a16="http://schemas.microsoft.com/office/drawing/2014/main" id="{C74F4AD3-B560-9752-CC56-823941EB9C97}"/>
              </a:ext>
            </a:extLst>
          </p:cNvPr>
          <p:cNvSpPr/>
          <p:nvPr/>
        </p:nvSpPr>
        <p:spPr>
          <a:xfrm>
            <a:off x="3972360" y="2474976"/>
            <a:ext cx="4657290" cy="130735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zh-CN" sz="2000" dirty="0"/>
              <a:t>Windows</a:t>
            </a:r>
            <a:r>
              <a:rPr lang="zh-CN" altLang="en-US" sz="2000" dirty="0"/>
              <a:t>系统 </a:t>
            </a:r>
            <a:r>
              <a:rPr lang="en-US" altLang="zh-CN" sz="2000" dirty="0" err="1"/>
              <a:t>win+r</a:t>
            </a:r>
            <a:r>
              <a:rPr lang="en-US" altLang="zh-CN" sz="2000" dirty="0"/>
              <a:t> </a:t>
            </a:r>
          </a:p>
          <a:p>
            <a:r>
              <a:rPr lang="en-US" altLang="zh-CN" sz="2000" dirty="0" err="1"/>
              <a:t>cmd</a:t>
            </a:r>
            <a:r>
              <a:rPr lang="en-US" altLang="zh-CN" sz="2000" dirty="0"/>
              <a:t> </a:t>
            </a:r>
            <a:r>
              <a:rPr lang="zh-CN" altLang="en-US" sz="2000" dirty="0"/>
              <a:t>运行命令行</a:t>
            </a:r>
            <a:endParaRPr lang="en-US" altLang="zh-CN" sz="2000" dirty="0"/>
          </a:p>
          <a:p>
            <a:r>
              <a:rPr lang="zh-CN" altLang="en-US" sz="2000" dirty="0"/>
              <a:t>后</a:t>
            </a:r>
            <a:r>
              <a:rPr lang="en-US" altLang="zh-CN" sz="2000" dirty="0"/>
              <a:t>pip install</a:t>
            </a:r>
            <a:r>
              <a:rPr lang="zh-CN" altLang="en-US" sz="2000" dirty="0"/>
              <a:t> </a:t>
            </a:r>
            <a:r>
              <a:rPr lang="en-US" altLang="zh-CN" sz="2000" dirty="0"/>
              <a:t>+</a:t>
            </a:r>
            <a:r>
              <a:rPr lang="zh-CN" altLang="en-US" sz="2000" dirty="0"/>
              <a:t>对应的</a:t>
            </a:r>
            <a:r>
              <a:rPr lang="en-US" altLang="zh-CN" sz="2000" dirty="0"/>
              <a:t>python</a:t>
            </a:r>
            <a:r>
              <a:rPr lang="zh-CN" altLang="en-US" sz="2000" dirty="0"/>
              <a:t>库</a:t>
            </a:r>
            <a:endParaRPr lang="en-US" altLang="zh-CN" sz="2000" dirty="0"/>
          </a:p>
          <a:p>
            <a:r>
              <a:rPr lang="zh-CN" altLang="en-US" sz="2000" dirty="0"/>
              <a:t>上传代码文件为</a:t>
            </a:r>
            <a:r>
              <a:rPr lang="en-US" altLang="zh-CN" sz="2000" dirty="0" err="1"/>
              <a:t>jupyter</a:t>
            </a:r>
            <a:r>
              <a:rPr lang="en-US" altLang="zh-CN" sz="2000" dirty="0"/>
              <a:t> notebook</a:t>
            </a:r>
            <a:r>
              <a:rPr lang="zh-CN" altLang="en-US" sz="2000" dirty="0"/>
              <a:t>形式，故需安装</a:t>
            </a:r>
            <a:r>
              <a:rPr lang="en-US" altLang="zh-CN" sz="2000" dirty="0" err="1"/>
              <a:t>jupyter</a:t>
            </a:r>
            <a:r>
              <a:rPr lang="en-US" altLang="zh-CN" sz="2000" dirty="0"/>
              <a:t> notebook</a:t>
            </a:r>
            <a:endParaRPr lang="zh-CN" altLang="en-US" sz="2000" dirty="0"/>
          </a:p>
        </p:txBody>
      </p:sp>
    </p:spTree>
    <p:extLst>
      <p:ext uri="{BB962C8B-B14F-4D97-AF65-F5344CB8AC3E}">
        <p14:creationId xmlns:p14="http://schemas.microsoft.com/office/powerpoint/2010/main" val="418579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p:nvPr/>
        </p:nvSpPr>
        <p:spPr>
          <a:xfrm>
            <a:off x="514350" y="509588"/>
            <a:ext cx="2743500" cy="135421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4400" b="0" i="0" dirty="0">
                <a:solidFill>
                  <a:srgbClr val="666666"/>
                </a:solidFill>
                <a:effectLst/>
                <a:latin typeface="Microsoft YaHei" panose="020B0503020204020204" pitchFamily="34" charset="-122"/>
                <a:ea typeface="Microsoft YaHei" panose="020B0503020204020204" pitchFamily="34" charset="-122"/>
              </a:rPr>
              <a:t>安装、编译指南</a:t>
            </a:r>
            <a:endParaRPr sz="3500" b="1" dirty="0">
              <a:solidFill>
                <a:schemeClr val="dk2"/>
              </a:solidFill>
              <a:latin typeface="Barlow"/>
              <a:ea typeface="Barlow"/>
              <a:cs typeface="Barlow"/>
              <a:sym typeface="Barlow"/>
            </a:endParaRPr>
          </a:p>
        </p:txBody>
      </p:sp>
      <p:grpSp>
        <p:nvGrpSpPr>
          <p:cNvPr id="93" name="Google Shape;93;p13"/>
          <p:cNvGrpSpPr/>
          <p:nvPr/>
        </p:nvGrpSpPr>
        <p:grpSpPr>
          <a:xfrm>
            <a:off x="3972360" y="731130"/>
            <a:ext cx="2743499" cy="1200014"/>
            <a:chOff x="0" y="-19050"/>
            <a:chExt cx="5603700" cy="2742443"/>
          </a:xfrm>
        </p:grpSpPr>
        <p:sp>
          <p:nvSpPr>
            <p:cNvPr id="94" name="Google Shape;94;p13"/>
            <p:cNvSpPr txBox="1"/>
            <p:nvPr/>
          </p:nvSpPr>
          <p:spPr>
            <a:xfrm>
              <a:off x="0" y="1316644"/>
              <a:ext cx="5603700" cy="140674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4000" b="0" i="0" dirty="0">
                  <a:solidFill>
                    <a:srgbClr val="666666"/>
                  </a:solidFill>
                  <a:effectLst/>
                  <a:latin typeface="Microsoft YaHei" panose="020B0503020204020204" pitchFamily="34" charset="-122"/>
                  <a:ea typeface="Microsoft YaHei" panose="020B0503020204020204" pitchFamily="34" charset="-122"/>
                </a:rPr>
                <a:t>编译指南</a:t>
              </a:r>
              <a:endParaRPr sz="4000" dirty="0">
                <a:solidFill>
                  <a:schemeClr val="dk2"/>
                </a:solidFill>
                <a:latin typeface="Barlow"/>
                <a:ea typeface="Barlow"/>
                <a:cs typeface="Barlow"/>
                <a:sym typeface="Barlow"/>
              </a:endParaRPr>
            </a:p>
          </p:txBody>
        </p:sp>
        <p:sp>
          <p:nvSpPr>
            <p:cNvPr id="95" name="Google Shape;95;p13"/>
            <p:cNvSpPr txBox="1"/>
            <p:nvPr/>
          </p:nvSpPr>
          <p:spPr>
            <a:xfrm>
              <a:off x="0" y="-19050"/>
              <a:ext cx="5603700" cy="87921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2500" i="0" u="none" strike="noStrike" cap="none" dirty="0">
                  <a:solidFill>
                    <a:schemeClr val="dk2"/>
                  </a:solidFill>
                  <a:latin typeface="Barlow Light"/>
                  <a:ea typeface="Barlow Light"/>
                  <a:cs typeface="Barlow Light"/>
                  <a:sym typeface="Barlow Light"/>
                </a:rPr>
                <a:t>02.</a:t>
              </a:r>
              <a:endParaRPr sz="2500" dirty="0">
                <a:solidFill>
                  <a:schemeClr val="dk2"/>
                </a:solidFill>
                <a:latin typeface="Barlow"/>
                <a:ea typeface="Barlow"/>
                <a:cs typeface="Barlow"/>
                <a:sym typeface="Barlow"/>
              </a:endParaRPr>
            </a:p>
          </p:txBody>
        </p:sp>
      </p:grpSp>
      <p:sp>
        <p:nvSpPr>
          <p:cNvPr id="105" name="Google Shape;105;p13"/>
          <p:cNvSpPr/>
          <p:nvPr/>
        </p:nvSpPr>
        <p:spPr>
          <a:xfrm>
            <a:off x="5419666" y="3981211"/>
            <a:ext cx="1173600" cy="1173600"/>
          </a:xfrm>
          <a:prstGeom prst="ellipse">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6" name="Google Shape;106;p13"/>
          <p:cNvSpPr/>
          <p:nvPr/>
        </p:nvSpPr>
        <p:spPr>
          <a:xfrm>
            <a:off x="6593235" y="3996116"/>
            <a:ext cx="1149900" cy="1149900"/>
          </a:xfrm>
          <a:prstGeom prst="rect">
            <a:avLst/>
          </a:prstGeom>
          <a:solidFill>
            <a:schemeClr val="dk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7" name="Google Shape;107;p13"/>
          <p:cNvSpPr/>
          <p:nvPr/>
        </p:nvSpPr>
        <p:spPr>
          <a:xfrm>
            <a:off x="7766804" y="3981211"/>
            <a:ext cx="1348200" cy="1162500"/>
          </a:xfrm>
          <a:prstGeom prst="triangle">
            <a:avLst>
              <a:gd name="adj" fmla="val 50000"/>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85825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p:nvPr/>
        </p:nvSpPr>
        <p:spPr>
          <a:xfrm>
            <a:off x="514350" y="509588"/>
            <a:ext cx="2743500" cy="135421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4400" b="0" i="0" dirty="0">
                <a:solidFill>
                  <a:srgbClr val="666666"/>
                </a:solidFill>
                <a:effectLst/>
                <a:latin typeface="Microsoft YaHei" panose="020B0503020204020204" pitchFamily="34" charset="-122"/>
                <a:ea typeface="Microsoft YaHei" panose="020B0503020204020204" pitchFamily="34" charset="-122"/>
              </a:rPr>
              <a:t>安装、编译指南</a:t>
            </a:r>
            <a:endParaRPr sz="3500" b="1" dirty="0">
              <a:solidFill>
                <a:schemeClr val="dk2"/>
              </a:solidFill>
              <a:latin typeface="Barlow"/>
              <a:ea typeface="Barlow"/>
              <a:cs typeface="Barlow"/>
              <a:sym typeface="Barlow"/>
            </a:endParaRPr>
          </a:p>
        </p:txBody>
      </p:sp>
      <p:grpSp>
        <p:nvGrpSpPr>
          <p:cNvPr id="93" name="Google Shape;93;p13"/>
          <p:cNvGrpSpPr/>
          <p:nvPr/>
        </p:nvGrpSpPr>
        <p:grpSpPr>
          <a:xfrm>
            <a:off x="3972360" y="714734"/>
            <a:ext cx="4657290" cy="3221471"/>
            <a:chOff x="0" y="-19050"/>
            <a:chExt cx="9512690" cy="9530604"/>
          </a:xfrm>
        </p:grpSpPr>
        <p:sp>
          <p:nvSpPr>
            <p:cNvPr id="94" name="Google Shape;94;p13"/>
            <p:cNvSpPr txBox="1"/>
            <p:nvPr/>
          </p:nvSpPr>
          <p:spPr>
            <a:xfrm>
              <a:off x="0" y="1316643"/>
              <a:ext cx="9512690" cy="81949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dirty="0">
                  <a:solidFill>
                    <a:schemeClr val="dk2"/>
                  </a:solidFill>
                  <a:latin typeface="Barlow"/>
                  <a:ea typeface="Barlow"/>
                  <a:cs typeface="Barlow"/>
                  <a:sym typeface="Barlow"/>
                </a:rPr>
                <a:t>1.</a:t>
              </a:r>
              <a:r>
                <a:rPr lang="zh-CN" altLang="en-US" sz="4000" dirty="0">
                  <a:solidFill>
                    <a:schemeClr val="dk2"/>
                  </a:solidFill>
                  <a:latin typeface="Barlow"/>
                  <a:ea typeface="Barlow"/>
                  <a:cs typeface="Barlow"/>
                  <a:sym typeface="Barlow"/>
                </a:rPr>
                <a:t>打开 </a:t>
              </a:r>
              <a:r>
                <a:rPr lang="en-US" altLang="zh-CN" sz="4000" dirty="0" err="1">
                  <a:solidFill>
                    <a:schemeClr val="dk2"/>
                  </a:solidFill>
                  <a:latin typeface="Barlow"/>
                  <a:ea typeface="Barlow"/>
                  <a:cs typeface="Barlow"/>
                  <a:sym typeface="Barlow"/>
                </a:rPr>
                <a:t>jupyter</a:t>
              </a:r>
              <a:r>
                <a:rPr lang="en-US" altLang="zh-CN" sz="4000" dirty="0">
                  <a:solidFill>
                    <a:schemeClr val="dk2"/>
                  </a:solidFill>
                  <a:latin typeface="Barlow"/>
                  <a:ea typeface="Barlow"/>
                  <a:cs typeface="Barlow"/>
                  <a:sym typeface="Barlow"/>
                </a:rPr>
                <a:t> notebook</a:t>
              </a:r>
            </a:p>
            <a:p>
              <a:pPr marL="0" marR="0" lvl="0" indent="0" algn="l" rtl="0">
                <a:lnSpc>
                  <a:spcPct val="100000"/>
                </a:lnSpc>
                <a:spcBef>
                  <a:spcPts val="0"/>
                </a:spcBef>
                <a:spcAft>
                  <a:spcPts val="0"/>
                </a:spcAft>
                <a:buNone/>
              </a:pPr>
              <a:r>
                <a:rPr lang="zh-CN" altLang="en-US" sz="2000" dirty="0">
                  <a:solidFill>
                    <a:schemeClr val="dk2"/>
                  </a:solidFill>
                  <a:latin typeface="Barlow"/>
                  <a:ea typeface="Barlow"/>
                  <a:cs typeface="Barlow"/>
                  <a:sym typeface="Barlow"/>
                </a:rPr>
                <a:t>（当然也可以用</a:t>
              </a:r>
              <a:r>
                <a:rPr lang="en-US" altLang="zh-CN" sz="2000" dirty="0" err="1">
                  <a:solidFill>
                    <a:schemeClr val="dk2"/>
                  </a:solidFill>
                  <a:latin typeface="Barlow"/>
                  <a:ea typeface="Barlow"/>
                  <a:cs typeface="Barlow"/>
                  <a:sym typeface="Barlow"/>
                </a:rPr>
                <a:t>conda</a:t>
              </a:r>
              <a:r>
                <a:rPr lang="zh-CN" altLang="en-US" sz="2000" dirty="0">
                  <a:solidFill>
                    <a:schemeClr val="dk2"/>
                  </a:solidFill>
                  <a:latin typeface="Barlow"/>
                  <a:ea typeface="Barlow"/>
                  <a:cs typeface="Barlow"/>
                  <a:sym typeface="Barlow"/>
                </a:rPr>
                <a:t>）</a:t>
              </a:r>
              <a:endParaRPr lang="en-US" altLang="zh-CN" sz="2000" dirty="0">
                <a:solidFill>
                  <a:schemeClr val="dk2"/>
                </a:solidFill>
                <a:latin typeface="Barlow"/>
                <a:ea typeface="Barlow"/>
                <a:cs typeface="Barlow"/>
                <a:sym typeface="Barlow"/>
              </a:endParaRPr>
            </a:p>
            <a:p>
              <a:pPr marL="0" marR="0" lvl="0" indent="0" algn="l" rtl="0">
                <a:lnSpc>
                  <a:spcPct val="100000"/>
                </a:lnSpc>
                <a:spcBef>
                  <a:spcPts val="0"/>
                </a:spcBef>
                <a:spcAft>
                  <a:spcPts val="0"/>
                </a:spcAft>
                <a:buNone/>
              </a:pPr>
              <a:endParaRPr lang="en-US" sz="4000" dirty="0">
                <a:solidFill>
                  <a:schemeClr val="dk2"/>
                </a:solidFill>
                <a:latin typeface="Barlow"/>
                <a:ea typeface="Barlow"/>
                <a:cs typeface="Barlow"/>
                <a:sym typeface="Barlow"/>
              </a:endParaRPr>
            </a:p>
            <a:p>
              <a:pPr marL="0" marR="0" lvl="0" indent="0" algn="l" rtl="0">
                <a:lnSpc>
                  <a:spcPct val="100000"/>
                </a:lnSpc>
                <a:spcBef>
                  <a:spcPts val="0"/>
                </a:spcBef>
                <a:spcAft>
                  <a:spcPts val="0"/>
                </a:spcAft>
                <a:buNone/>
              </a:pPr>
              <a:endParaRPr sz="4000" dirty="0">
                <a:solidFill>
                  <a:schemeClr val="dk2"/>
                </a:solidFill>
                <a:latin typeface="Barlow"/>
                <a:ea typeface="Barlow"/>
                <a:cs typeface="Barlow"/>
                <a:sym typeface="Barlow"/>
              </a:endParaRPr>
            </a:p>
          </p:txBody>
        </p:sp>
        <p:sp>
          <p:nvSpPr>
            <p:cNvPr id="95" name="Google Shape;95;p13"/>
            <p:cNvSpPr txBox="1"/>
            <p:nvPr/>
          </p:nvSpPr>
          <p:spPr>
            <a:xfrm>
              <a:off x="0" y="-19050"/>
              <a:ext cx="5603700" cy="1274763"/>
            </a:xfrm>
            <a:prstGeom prst="rect">
              <a:avLst/>
            </a:prstGeom>
            <a:noFill/>
            <a:ln>
              <a:noFill/>
            </a:ln>
          </p:spPr>
          <p:txBody>
            <a:bodyPr spcFirstLastPara="1" wrap="square" lIns="0" tIns="0" rIns="0" bIns="0" anchor="t" anchorCtr="0">
              <a:spAutoFit/>
            </a:bodyPr>
            <a:lstStyle/>
            <a:p>
              <a:r>
                <a:rPr lang="en" sz="2500" i="0" u="none" strike="noStrike" cap="none" dirty="0">
                  <a:solidFill>
                    <a:schemeClr val="dk2"/>
                  </a:solidFill>
                  <a:latin typeface="Barlow Light"/>
                  <a:ea typeface="Barlow Light"/>
                  <a:cs typeface="Barlow Light"/>
                  <a:sym typeface="Barlow Light"/>
                </a:rPr>
                <a:t>02.</a:t>
              </a:r>
              <a:r>
                <a:rPr lang="zh-CN" altLang="en-US" sz="2800" dirty="0">
                  <a:solidFill>
                    <a:schemeClr val="dk2"/>
                  </a:solidFill>
                  <a:latin typeface="Barlow Medium"/>
                  <a:ea typeface="Barlow Light"/>
                  <a:cs typeface="Barlow Light"/>
                  <a:sym typeface="Barlow Medium"/>
                </a:rPr>
                <a:t>编译指南</a:t>
              </a:r>
              <a:endParaRPr sz="2500" dirty="0">
                <a:solidFill>
                  <a:schemeClr val="dk2"/>
                </a:solidFill>
                <a:latin typeface="Barlow"/>
                <a:ea typeface="Barlow"/>
                <a:cs typeface="Barlow"/>
                <a:sym typeface="Barlow"/>
              </a:endParaRPr>
            </a:p>
          </p:txBody>
        </p:sp>
      </p:grpSp>
      <p:sp>
        <p:nvSpPr>
          <p:cNvPr id="105" name="Google Shape;105;p13"/>
          <p:cNvSpPr/>
          <p:nvPr/>
        </p:nvSpPr>
        <p:spPr>
          <a:xfrm>
            <a:off x="5419666" y="3981211"/>
            <a:ext cx="1173600" cy="1173600"/>
          </a:xfrm>
          <a:prstGeom prst="ellipse">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6" name="Google Shape;106;p13"/>
          <p:cNvSpPr/>
          <p:nvPr/>
        </p:nvSpPr>
        <p:spPr>
          <a:xfrm>
            <a:off x="6593235" y="3996116"/>
            <a:ext cx="1149900" cy="1149900"/>
          </a:xfrm>
          <a:prstGeom prst="rect">
            <a:avLst/>
          </a:prstGeom>
          <a:solidFill>
            <a:schemeClr val="dk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7" name="Google Shape;107;p13"/>
          <p:cNvSpPr/>
          <p:nvPr/>
        </p:nvSpPr>
        <p:spPr>
          <a:xfrm>
            <a:off x="7766804" y="3981211"/>
            <a:ext cx="1348200" cy="1162500"/>
          </a:xfrm>
          <a:prstGeom prst="triangle">
            <a:avLst>
              <a:gd name="adj" fmla="val 50000"/>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2" name="矩形 1">
            <a:extLst>
              <a:ext uri="{FF2B5EF4-FFF2-40B4-BE49-F238E27FC236}">
                <a16:creationId xmlns:a16="http://schemas.microsoft.com/office/drawing/2014/main" id="{C74F4AD3-B560-9752-CC56-823941EB9C97}"/>
              </a:ext>
            </a:extLst>
          </p:cNvPr>
          <p:cNvSpPr/>
          <p:nvPr/>
        </p:nvSpPr>
        <p:spPr>
          <a:xfrm>
            <a:off x="3972360" y="2474976"/>
            <a:ext cx="4657290" cy="130735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sz="2000" dirty="0"/>
              <a:t>终端输入 </a:t>
            </a:r>
            <a:r>
              <a:rPr lang="en-US" altLang="zh-CN" sz="2000" dirty="0" err="1"/>
              <a:t>jupyter</a:t>
            </a:r>
            <a:r>
              <a:rPr lang="en-US" altLang="zh-CN" sz="2000" dirty="0"/>
              <a:t> notebook</a:t>
            </a:r>
            <a:r>
              <a:rPr lang="zh-CN" altLang="en-US" sz="2000" dirty="0"/>
              <a:t>即可</a:t>
            </a:r>
          </a:p>
        </p:txBody>
      </p:sp>
    </p:spTree>
    <p:extLst>
      <p:ext uri="{BB962C8B-B14F-4D97-AF65-F5344CB8AC3E}">
        <p14:creationId xmlns:p14="http://schemas.microsoft.com/office/powerpoint/2010/main" val="259643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p:nvPr/>
        </p:nvSpPr>
        <p:spPr>
          <a:xfrm>
            <a:off x="514350" y="509588"/>
            <a:ext cx="2743500" cy="135421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zh-CN" altLang="en-US" sz="4400" b="0" i="0" dirty="0">
                <a:solidFill>
                  <a:srgbClr val="666666"/>
                </a:solidFill>
                <a:effectLst/>
                <a:latin typeface="Microsoft YaHei" panose="020B0503020204020204" pitchFamily="34" charset="-122"/>
                <a:ea typeface="Microsoft YaHei" panose="020B0503020204020204" pitchFamily="34" charset="-122"/>
              </a:rPr>
              <a:t>安装、编译指南</a:t>
            </a:r>
            <a:endParaRPr sz="3500" b="1" dirty="0">
              <a:solidFill>
                <a:schemeClr val="dk2"/>
              </a:solidFill>
              <a:latin typeface="Barlow"/>
              <a:ea typeface="Barlow"/>
              <a:cs typeface="Barlow"/>
              <a:sym typeface="Barlow"/>
            </a:endParaRPr>
          </a:p>
        </p:txBody>
      </p:sp>
      <p:grpSp>
        <p:nvGrpSpPr>
          <p:cNvPr id="93" name="Google Shape;93;p13"/>
          <p:cNvGrpSpPr/>
          <p:nvPr/>
        </p:nvGrpSpPr>
        <p:grpSpPr>
          <a:xfrm>
            <a:off x="3972360" y="714734"/>
            <a:ext cx="4657290" cy="3221471"/>
            <a:chOff x="0" y="-19050"/>
            <a:chExt cx="9512690" cy="9530604"/>
          </a:xfrm>
        </p:grpSpPr>
        <p:sp>
          <p:nvSpPr>
            <p:cNvPr id="94" name="Google Shape;94;p13"/>
            <p:cNvSpPr txBox="1"/>
            <p:nvPr/>
          </p:nvSpPr>
          <p:spPr>
            <a:xfrm>
              <a:off x="0" y="1316643"/>
              <a:ext cx="9512690" cy="81949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dirty="0">
                  <a:solidFill>
                    <a:schemeClr val="dk2"/>
                  </a:solidFill>
                  <a:latin typeface="Barlow"/>
                  <a:ea typeface="Barlow"/>
                  <a:cs typeface="Barlow"/>
                  <a:sym typeface="Barlow"/>
                </a:rPr>
                <a:t>2.</a:t>
              </a:r>
              <a:r>
                <a:rPr lang="zh-CN" altLang="en-US" sz="4000" dirty="0">
                  <a:solidFill>
                    <a:schemeClr val="dk2"/>
                  </a:solidFill>
                  <a:latin typeface="Barlow"/>
                  <a:ea typeface="Barlow"/>
                  <a:cs typeface="Barlow"/>
                  <a:sym typeface="Barlow"/>
                </a:rPr>
                <a:t>打开作品文件，直接运行即可</a:t>
              </a:r>
              <a:endParaRPr lang="en-US" altLang="zh-CN" sz="4000" dirty="0">
                <a:solidFill>
                  <a:schemeClr val="dk2"/>
                </a:solidFill>
                <a:latin typeface="Barlow"/>
                <a:ea typeface="Barlow"/>
                <a:cs typeface="Barlow"/>
                <a:sym typeface="Barlow"/>
              </a:endParaRPr>
            </a:p>
            <a:p>
              <a:pPr marL="0" marR="0" lvl="0" indent="0" algn="l" rtl="0">
                <a:lnSpc>
                  <a:spcPct val="100000"/>
                </a:lnSpc>
                <a:spcBef>
                  <a:spcPts val="0"/>
                </a:spcBef>
                <a:spcAft>
                  <a:spcPts val="0"/>
                </a:spcAft>
                <a:buNone/>
              </a:pPr>
              <a:r>
                <a:rPr lang="zh-CN" altLang="en-US" sz="2000" dirty="0">
                  <a:solidFill>
                    <a:schemeClr val="dk2"/>
                  </a:solidFill>
                  <a:latin typeface="Barlow"/>
                  <a:ea typeface="Barlow"/>
                  <a:cs typeface="Barlow"/>
                  <a:sym typeface="Barlow"/>
                </a:rPr>
                <a:t>（需要相应的数据文件）</a:t>
              </a:r>
              <a:endParaRPr lang="en-US" altLang="zh-CN" sz="2000" dirty="0">
                <a:solidFill>
                  <a:schemeClr val="dk2"/>
                </a:solidFill>
                <a:latin typeface="Barlow"/>
                <a:ea typeface="Barlow"/>
                <a:cs typeface="Barlow"/>
                <a:sym typeface="Barlow"/>
              </a:endParaRPr>
            </a:p>
            <a:p>
              <a:pPr marL="0" marR="0" lvl="0" indent="0" algn="l" rtl="0">
                <a:lnSpc>
                  <a:spcPct val="100000"/>
                </a:lnSpc>
                <a:spcBef>
                  <a:spcPts val="0"/>
                </a:spcBef>
                <a:spcAft>
                  <a:spcPts val="0"/>
                </a:spcAft>
                <a:buNone/>
              </a:pPr>
              <a:endParaRPr lang="en-US" sz="4000" dirty="0">
                <a:solidFill>
                  <a:schemeClr val="dk2"/>
                </a:solidFill>
                <a:latin typeface="Barlow"/>
                <a:ea typeface="Barlow"/>
                <a:cs typeface="Barlow"/>
                <a:sym typeface="Barlow"/>
              </a:endParaRPr>
            </a:p>
            <a:p>
              <a:pPr marL="0" marR="0" lvl="0" indent="0" algn="l" rtl="0">
                <a:lnSpc>
                  <a:spcPct val="100000"/>
                </a:lnSpc>
                <a:spcBef>
                  <a:spcPts val="0"/>
                </a:spcBef>
                <a:spcAft>
                  <a:spcPts val="0"/>
                </a:spcAft>
                <a:buNone/>
              </a:pPr>
              <a:endParaRPr sz="4000" dirty="0">
                <a:solidFill>
                  <a:schemeClr val="dk2"/>
                </a:solidFill>
                <a:latin typeface="Barlow"/>
                <a:ea typeface="Barlow"/>
                <a:cs typeface="Barlow"/>
                <a:sym typeface="Barlow"/>
              </a:endParaRPr>
            </a:p>
          </p:txBody>
        </p:sp>
        <p:sp>
          <p:nvSpPr>
            <p:cNvPr id="95" name="Google Shape;95;p13"/>
            <p:cNvSpPr txBox="1"/>
            <p:nvPr/>
          </p:nvSpPr>
          <p:spPr>
            <a:xfrm>
              <a:off x="0" y="-19050"/>
              <a:ext cx="5603700" cy="1274763"/>
            </a:xfrm>
            <a:prstGeom prst="rect">
              <a:avLst/>
            </a:prstGeom>
            <a:noFill/>
            <a:ln>
              <a:noFill/>
            </a:ln>
          </p:spPr>
          <p:txBody>
            <a:bodyPr spcFirstLastPara="1" wrap="square" lIns="0" tIns="0" rIns="0" bIns="0" anchor="t" anchorCtr="0">
              <a:spAutoFit/>
            </a:bodyPr>
            <a:lstStyle/>
            <a:p>
              <a:r>
                <a:rPr lang="en" sz="2500" i="0" u="none" strike="noStrike" cap="none" dirty="0">
                  <a:solidFill>
                    <a:schemeClr val="dk2"/>
                  </a:solidFill>
                  <a:latin typeface="Barlow Light"/>
                  <a:ea typeface="Barlow Light"/>
                  <a:cs typeface="Barlow Light"/>
                  <a:sym typeface="Barlow Light"/>
                </a:rPr>
                <a:t>02.</a:t>
              </a:r>
              <a:r>
                <a:rPr lang="zh-CN" altLang="en-US" sz="2800" dirty="0">
                  <a:solidFill>
                    <a:schemeClr val="dk2"/>
                  </a:solidFill>
                  <a:latin typeface="Barlow Medium"/>
                  <a:ea typeface="Barlow Light"/>
                  <a:cs typeface="Barlow Light"/>
                  <a:sym typeface="Barlow Medium"/>
                </a:rPr>
                <a:t>编译指南</a:t>
              </a:r>
              <a:endParaRPr sz="2500" dirty="0">
                <a:solidFill>
                  <a:schemeClr val="dk2"/>
                </a:solidFill>
                <a:latin typeface="Barlow"/>
                <a:ea typeface="Barlow"/>
                <a:cs typeface="Barlow"/>
                <a:sym typeface="Barlow"/>
              </a:endParaRPr>
            </a:p>
          </p:txBody>
        </p:sp>
      </p:grpSp>
      <p:sp>
        <p:nvSpPr>
          <p:cNvPr id="105" name="Google Shape;105;p13"/>
          <p:cNvSpPr/>
          <p:nvPr/>
        </p:nvSpPr>
        <p:spPr>
          <a:xfrm>
            <a:off x="5419666" y="3981211"/>
            <a:ext cx="1173600" cy="1173600"/>
          </a:xfrm>
          <a:prstGeom prst="ellipse">
            <a:avLst/>
          </a:prstGeom>
          <a:solidFill>
            <a:schemeClr val="accent1"/>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6" name="Google Shape;106;p13"/>
          <p:cNvSpPr/>
          <p:nvPr/>
        </p:nvSpPr>
        <p:spPr>
          <a:xfrm>
            <a:off x="6593235" y="3996116"/>
            <a:ext cx="1149900" cy="1149900"/>
          </a:xfrm>
          <a:prstGeom prst="rect">
            <a:avLst/>
          </a:prstGeom>
          <a:solidFill>
            <a:schemeClr val="dk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07" name="Google Shape;107;p13"/>
          <p:cNvSpPr/>
          <p:nvPr/>
        </p:nvSpPr>
        <p:spPr>
          <a:xfrm>
            <a:off x="7766804" y="3981211"/>
            <a:ext cx="1348200" cy="1162500"/>
          </a:xfrm>
          <a:prstGeom prst="triangle">
            <a:avLst>
              <a:gd name="adj" fmla="val 50000"/>
            </a:avLst>
          </a:prstGeom>
          <a:solidFill>
            <a:schemeClr val="accent2"/>
          </a:solidFill>
          <a:ln>
            <a:noFill/>
          </a:ln>
        </p:spPr>
        <p:txBody>
          <a:bodyPr spcFirstLastPara="1" wrap="square" lIns="45725" tIns="22850" rIns="45725" bIns="22850" anchor="ctr" anchorCtr="0">
            <a:noAutofit/>
          </a:bodyPr>
          <a:lstStyle/>
          <a:p>
            <a:pPr marL="0" marR="0" lvl="0" indent="0" algn="ctr" rtl="0">
              <a:spcBef>
                <a:spcPts val="0"/>
              </a:spcBef>
              <a:spcAft>
                <a:spcPts val="0"/>
              </a:spcAft>
              <a:buNone/>
            </a:pPr>
            <a:endParaRPr sz="9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703374660"/>
      </p:ext>
    </p:extLst>
  </p:cSld>
  <p:clrMapOvr>
    <a:masterClrMapping/>
  </p:clrMapOvr>
</p:sld>
</file>

<file path=ppt/theme/theme1.xml><?xml version="1.0" encoding="utf-8"?>
<a:theme xmlns:a="http://schemas.openxmlformats.org/drawingml/2006/main" name="Blue and Neon Green Geometric Social Media Events Creative Presentation template">
  <a:themeElements>
    <a:clrScheme name="Custom 347">
      <a:dk1>
        <a:srgbClr val="000000"/>
      </a:dk1>
      <a:lt1>
        <a:srgbClr val="FFFFFF"/>
      </a:lt1>
      <a:dk2>
        <a:srgbClr val="052449"/>
      </a:dk2>
      <a:lt2>
        <a:srgbClr val="2ED9C3"/>
      </a:lt2>
      <a:accent1>
        <a:srgbClr val="4B6FED"/>
      </a:accent1>
      <a:accent2>
        <a:srgbClr val="C6F223"/>
      </a:accent2>
      <a:accent3>
        <a:srgbClr val="EDECED"/>
      </a:accent3>
      <a:accent4>
        <a:srgbClr val="000000"/>
      </a:accent4>
      <a:accent5>
        <a:srgbClr val="FFFFFF"/>
      </a:accent5>
      <a:accent6>
        <a:srgbClr val="042448"/>
      </a:accent6>
      <a:hlink>
        <a:srgbClr val="2EDAC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781</Words>
  <Application>Microsoft Office PowerPoint</Application>
  <PresentationFormat>全屏显示(16:9)</PresentationFormat>
  <Paragraphs>67</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Calibri</vt:lpstr>
      <vt:lpstr>Helvetica Neue</vt:lpstr>
      <vt:lpstr>Arial</vt:lpstr>
      <vt:lpstr>Barlow Medium</vt:lpstr>
      <vt:lpstr>Segoe UI Web (West European)</vt:lpstr>
      <vt:lpstr>Microsoft YaHei</vt:lpstr>
      <vt:lpstr>-apple-system</vt:lpstr>
      <vt:lpstr>Barlow Light</vt:lpstr>
      <vt:lpstr>Barlow</vt:lpstr>
      <vt:lpstr>Blue and Neon Green Geometric Social Media Events Creative Presentation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陈 宏宇</cp:lastModifiedBy>
  <cp:revision>4</cp:revision>
  <dcterms:modified xsi:type="dcterms:W3CDTF">2022-08-29T06:06:43Z</dcterms:modified>
</cp:coreProperties>
</file>