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83" r:id="rId3"/>
    <p:sldId id="289" r:id="rId4"/>
    <p:sldId id="293" r:id="rId5"/>
    <p:sldId id="288" r:id="rId6"/>
    <p:sldId id="290" r:id="rId7"/>
    <p:sldId id="291" r:id="rId8"/>
    <p:sldId id="292" r:id="rId9"/>
    <p:sldId id="284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5"/>
  </p:normalViewPr>
  <p:slideViewPr>
    <p:cSldViewPr snapToGrid="0" showGuides="1">
      <p:cViewPr varScale="1">
        <p:scale>
          <a:sx n="79" d="100"/>
          <a:sy n="79" d="100"/>
        </p:scale>
        <p:origin x="101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2022-08-28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6468894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作品介绍：应用场景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205822" y="1018484"/>
            <a:ext cx="1063783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buFont typeface="Arial" panose="020B0604020202020204" pitchFamily="34" charset="0"/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+mn-lt"/>
                <a:ea typeface="+mn-ea"/>
              </a:defRPr>
            </a:lvl5pPr>
          </a:lstStyle>
          <a:p>
            <a:r>
              <a:rPr lang="zh-CN" altLang="en-US" dirty="0"/>
              <a:t>用于预测股票开盘价（</a:t>
            </a:r>
            <a:r>
              <a:rPr lang="en-US" altLang="zh-CN" dirty="0"/>
              <a:t>open</a:t>
            </a:r>
            <a:r>
              <a:rPr lang="zh-CN" altLang="en-US" dirty="0"/>
              <a:t>列）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E952C8-DFA5-FBC8-4F60-29A5B47E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18" y="1664815"/>
            <a:ext cx="9070563" cy="49631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158496"/>
            <a:ext cx="355727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latin typeface="微软雅黑" pitchFamily="34" charset="-122"/>
                <a:ea typeface="微软雅黑" pitchFamily="34" charset="-122"/>
              </a:rPr>
              <a:t>作品截图</a:t>
            </a:r>
            <a:endParaRPr lang="en-US" altLang="zh-CN" sz="5400" b="1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DC41013-DF44-02EA-AA3D-D3FCE5F77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410" y="2662109"/>
            <a:ext cx="5631892" cy="3413268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8EED6B46-C53D-D15E-1EDA-91366E394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401" y="2662109"/>
            <a:ext cx="5630189" cy="341223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EAC389-F416-02AD-AA43-8131714CDF9A}"/>
              </a:ext>
            </a:extLst>
          </p:cNvPr>
          <p:cNvSpPr txBox="1"/>
          <p:nvPr/>
        </p:nvSpPr>
        <p:spPr>
          <a:xfrm>
            <a:off x="2497964" y="1901550"/>
            <a:ext cx="153758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epoch_loss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C0BEA9-3375-19D3-2BD1-4CAC33FA80F4}"/>
              </a:ext>
            </a:extLst>
          </p:cNvPr>
          <p:cNvSpPr txBox="1"/>
          <p:nvPr/>
        </p:nvSpPr>
        <p:spPr>
          <a:xfrm>
            <a:off x="8749805" y="1901550"/>
            <a:ext cx="187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epoch_val_loss</a:t>
            </a:r>
          </a:p>
        </p:txBody>
      </p:sp>
    </p:spTree>
    <p:extLst>
      <p:ext uri="{BB962C8B-B14F-4D97-AF65-F5344CB8AC3E}">
        <p14:creationId xmlns:p14="http://schemas.microsoft.com/office/powerpoint/2010/main" val="312757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158496"/>
            <a:ext cx="355727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latin typeface="微软雅黑" pitchFamily="34" charset="-122"/>
                <a:ea typeface="微软雅黑" pitchFamily="34" charset="-122"/>
              </a:rPr>
              <a:t>作品截图</a:t>
            </a:r>
            <a:endParaRPr lang="en-US" altLang="zh-CN" sz="5400" b="1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15C096-B2BA-7E98-02C6-AE729EEE9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18540"/>
            <a:ext cx="8650224" cy="57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8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561286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安装、编译指南</a:t>
            </a:r>
            <a:endParaRPr lang="en-US" altLang="zh-CN" sz="54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Tensorflow2.0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以上版本以及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GPU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Jupyter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等机器学习的库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Tensorboard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浏览器可视化</a:t>
            </a:r>
          </a:p>
        </p:txBody>
      </p:sp>
    </p:spTree>
    <p:extLst>
      <p:ext uri="{BB962C8B-B14F-4D97-AF65-F5344CB8AC3E}">
        <p14:creationId xmlns:p14="http://schemas.microsoft.com/office/powerpoint/2010/main" val="140397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团队介绍</a:t>
            </a:r>
            <a:endParaRPr lang="en-US" altLang="zh-CN" sz="54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团队成员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：陈顺鹏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联系方式：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2197677185@qq.com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计算机科学与技术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级本科生</a:t>
            </a:r>
          </a:p>
        </p:txBody>
      </p:sp>
    </p:spTree>
    <p:extLst>
      <p:ext uri="{BB962C8B-B14F-4D97-AF65-F5344CB8AC3E}">
        <p14:creationId xmlns:p14="http://schemas.microsoft.com/office/powerpoint/2010/main" val="419022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8500351" y="1643975"/>
            <a:ext cx="355727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谷歌技术</a:t>
            </a:r>
            <a:endParaRPr lang="en-US" altLang="zh-CN" sz="54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B8A457-142F-70F7-FC7E-3A755E05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5" y="544748"/>
            <a:ext cx="7662868" cy="41148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F32CFE-6C77-EFDA-B514-6D72BC5B5A71}"/>
              </a:ext>
            </a:extLst>
          </p:cNvPr>
          <p:cNvSpPr txBox="1"/>
          <p:nvPr/>
        </p:nvSpPr>
        <p:spPr>
          <a:xfrm>
            <a:off x="230315" y="4835997"/>
            <a:ext cx="100486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本项目用 Tensorflow 自带的 tensorboard 去可视化我们所建造出来的神经网络，因为与 tensorboard 兼容的浏览器是 “Google Chrome”. 使用其他的浏览器不保证所有内容都能正常显示。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因此这里用到的谷歌技术是其与 tensorboard 完美的兼容性。</a:t>
            </a:r>
          </a:p>
        </p:txBody>
      </p:sp>
    </p:spTree>
    <p:extLst>
      <p:ext uri="{BB962C8B-B14F-4D97-AF65-F5344CB8AC3E}">
        <p14:creationId xmlns:p14="http://schemas.microsoft.com/office/powerpoint/2010/main" val="131057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作品价值</a:t>
            </a:r>
            <a:endParaRPr lang="en-US" altLang="zh-CN" sz="54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437982" y="1266217"/>
            <a:ext cx="1063783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可用于用于预测股票开盘价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D49960-ABE8-1472-6386-DE2B9C98D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92" y="2070769"/>
            <a:ext cx="6607415" cy="44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3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破晓</a:t>
            </a: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146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陈 顺鹏</cp:lastModifiedBy>
  <cp:revision>35</cp:revision>
  <dcterms:created xsi:type="dcterms:W3CDTF">2022-08-25T04:07:18Z</dcterms:created>
  <dcterms:modified xsi:type="dcterms:W3CDTF">2022-08-28T14:26:17Z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