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3" r:id="rId4"/>
    <p:sldId id="285" r:id="rId5"/>
    <p:sldId id="288" r:id="rId6"/>
    <p:sldId id="286" r:id="rId7"/>
    <p:sldId id="287" r:id="rId8"/>
    <p:sldId id="284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160780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1.</a:t>
            </a:r>
            <a:r>
              <a:rPr lang="zh-CN" altLang="en-US" sz="3200">
                <a:solidFill>
                  <a:schemeClr val="bg1"/>
                </a:solidFill>
              </a:rPr>
              <a:t>作品介绍：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" y="1898015"/>
            <a:ext cx="11625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）利用</a:t>
            </a:r>
            <a:r>
              <a:rPr lang="en-US" altLang="zh-CN" sz="2000">
                <a:solidFill>
                  <a:schemeClr val="bg1"/>
                </a:solidFill>
              </a:rPr>
              <a:t>HTML5+CSS3</a:t>
            </a:r>
            <a:r>
              <a:rPr lang="zh-CN" altLang="en-US" sz="2000">
                <a:solidFill>
                  <a:schemeClr val="bg1"/>
                </a:solidFill>
              </a:rPr>
              <a:t>设计简历页面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）应用场景：应用于简历制作，可以将简单的</a:t>
            </a:r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个人介绍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升级到高级且操作方便的网页版介绍。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400" y="2656840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作品截图：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3525520"/>
            <a:ext cx="4746625" cy="3023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15" y="3525520"/>
            <a:ext cx="4747260" cy="30295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27045" y="368300"/>
            <a:ext cx="613854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buNone/>
            </a:pPr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网页版简历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469265"/>
            <a:ext cx="4634230" cy="2950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10" y="458470"/>
            <a:ext cx="4664075" cy="2972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3673475"/>
            <a:ext cx="4691380" cy="2985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10" y="3697605"/>
            <a:ext cx="4664075" cy="2961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" y="71437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安装、编译指南：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" y="1302385"/>
            <a:ext cx="11536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）作者利用</a:t>
            </a:r>
            <a:r>
              <a:rPr lang="en-US" altLang="zh-CN" sz="2000">
                <a:solidFill>
                  <a:schemeClr val="bg1"/>
                </a:solidFill>
              </a:rPr>
              <a:t>HBuilder</a:t>
            </a:r>
            <a:r>
              <a:rPr lang="zh-CN" altLang="en-US" sz="2000">
                <a:solidFill>
                  <a:schemeClr val="bg1"/>
                </a:solidFill>
              </a:rPr>
              <a:t>进行编译运行，当然也可以用</a:t>
            </a:r>
            <a:r>
              <a:rPr lang="en-US" altLang="zh-CN" sz="2000">
                <a:solidFill>
                  <a:schemeClr val="bg1"/>
                </a:solidFill>
              </a:rPr>
              <a:t>vscode</a:t>
            </a:r>
            <a:r>
              <a:rPr lang="zh-CN" altLang="en-US" sz="2000">
                <a:solidFill>
                  <a:schemeClr val="bg1"/>
                </a:solidFill>
              </a:rPr>
              <a:t>进行编译运行。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）利用</a:t>
            </a:r>
            <a:r>
              <a:rPr lang="en-US" altLang="zh-CN" sz="2000">
                <a:solidFill>
                  <a:schemeClr val="bg1"/>
                </a:solidFill>
              </a:rPr>
              <a:t>HBuilder</a:t>
            </a:r>
            <a:r>
              <a:rPr lang="zh-CN" altLang="en-US" sz="2000">
                <a:solidFill>
                  <a:schemeClr val="bg1"/>
                </a:solidFill>
              </a:rPr>
              <a:t>进行编译时，先用</a:t>
            </a:r>
            <a:r>
              <a:rPr lang="en-US" altLang="zh-CN" sz="2000">
                <a:solidFill>
                  <a:schemeClr val="bg1"/>
                </a:solidFill>
              </a:rPr>
              <a:t>HBuilder</a:t>
            </a:r>
            <a:r>
              <a:rPr lang="zh-CN" altLang="en-US" sz="2000">
                <a:solidFill>
                  <a:schemeClr val="bg1"/>
                </a:solidFill>
              </a:rPr>
              <a:t>打开文件，然后点击</a:t>
            </a:r>
            <a:r>
              <a:rPr lang="en-US" altLang="zh-CN" sz="2000">
                <a:solidFill>
                  <a:schemeClr val="bg1"/>
                </a:solidFill>
              </a:rPr>
              <a:t>index.html</a:t>
            </a:r>
            <a:r>
              <a:rPr lang="zh-CN" altLang="en-US" sz="2000">
                <a:solidFill>
                  <a:schemeClr val="bg1"/>
                </a:solidFill>
              </a:rPr>
              <a:t>，之后直接运行到</a:t>
            </a:r>
            <a:r>
              <a:rPr lang="en-US" altLang="zh-CN" sz="2000">
                <a:solidFill>
                  <a:schemeClr val="bg1"/>
                </a:solidFill>
              </a:rPr>
              <a:t>chrome</a:t>
            </a:r>
            <a:r>
              <a:rPr lang="zh-CN" altLang="en-US" sz="2000">
                <a:solidFill>
                  <a:schemeClr val="bg1"/>
                </a:solidFill>
              </a:rPr>
              <a:t>浏览器，编译运行就已成功！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460" y="242633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3.</a:t>
            </a:r>
            <a:r>
              <a:rPr lang="zh-CN" altLang="en-US" sz="3200">
                <a:solidFill>
                  <a:schemeClr val="bg1"/>
                </a:solidFill>
              </a:rPr>
              <a:t>团队介绍：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400" y="3009900"/>
            <a:ext cx="963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）团队成员（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人）：于婷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）联系方式：</a:t>
            </a:r>
            <a:r>
              <a:rPr lang="en-US" altLang="zh-CN" sz="2000">
                <a:solidFill>
                  <a:schemeClr val="bg1"/>
                </a:solidFill>
              </a:rPr>
              <a:t>17794258893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460" y="376745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4.</a:t>
            </a:r>
            <a:r>
              <a:rPr lang="zh-CN" altLang="en-US" sz="3200">
                <a:solidFill>
                  <a:schemeClr val="bg1"/>
                </a:solidFill>
              </a:rPr>
              <a:t>所用谷歌技术：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4446270"/>
            <a:ext cx="963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）谷歌浏览器Chrome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）谷歌翻译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460" y="524827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5.</a:t>
            </a:r>
            <a:r>
              <a:rPr lang="zh-CN" altLang="en-US" sz="3200">
                <a:solidFill>
                  <a:schemeClr val="bg1"/>
                </a:solidFill>
              </a:rPr>
              <a:t>作品价值：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" y="5882640"/>
            <a:ext cx="963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将简单的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个人介绍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升级到高级且操作方便的网页版介绍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）提升了简历的高级性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作品介绍：应用场景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作品截图：至少 3 张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安装、编译指南等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团队介绍：团队成员、联系方式等</a:t>
            </a:r>
            <a:b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介绍作品使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用了什么谷歌技术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带来什么价值，改变了生活的什么方面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作品介绍：应用场景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作品截图：至少 3 张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安装、编译指南等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团队介绍：团队成员、联系方式等</a:t>
            </a:r>
            <a:b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介绍作品使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用了什么谷歌技术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带来什么价值，改变了生活的什么方面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小鱼团队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/>
  <Paragraphs>57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Lotus</cp:lastModifiedBy>
  <cp:revision>38</cp:revision>
  <dcterms:created xsi:type="dcterms:W3CDTF">2022-08-25T04:07:00Z</dcterms:created>
  <dcterms:modified xsi:type="dcterms:W3CDTF">2022-08-27T11:45:46Z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EF2761D5EA7F4055BA7850414705BC1D</vt:lpwstr>
  </property>
  <property fmtid="{D5CDD505-2E9C-101B-9397-08002B2CF9AE}" pid="3" name="KSOProductBuildVer">
    <vt:lpwstr>2052-11.1.0.12313</vt:lpwstr>
  </property>
</Properties>
</file>