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83" r:id="rId3"/>
    <p:sldId id="287" r:id="rId4"/>
    <p:sldId id="291" r:id="rId5"/>
    <p:sldId id="290" r:id="rId6"/>
    <p:sldId id="289" r:id="rId7"/>
    <p:sldId id="288" r:id="rId8"/>
    <p:sldId id="292" r:id="rId9"/>
    <p:sldId id="284" r:id="rId1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65"/>
  </p:normalViewPr>
  <p:slideViewPr>
    <p:cSldViewPr snapToGrid="0" showGuides="1">
      <p:cViewPr varScale="1">
        <p:scale>
          <a:sx n="104" d="100"/>
          <a:sy n="104" d="100"/>
        </p:scale>
        <p:origin x="28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2022/8/29</a:t>
            </a:fld>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2022/8/29</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anose="020F0502020204030204" pitchFamily="34" charset="0"/>
              </a:rPr>
              <a:t>‹#›</a:t>
            </a:fld>
            <a:endParaRPr lang="zh-C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mailto:2824897366@qq.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544881" y="880649"/>
            <a:ext cx="12573282" cy="193899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nSpc>
                <a:spcPct val="100000"/>
              </a:lnSpc>
              <a:spcBef>
                <a:spcPct val="0"/>
              </a:spcBef>
              <a:buNone/>
            </a:pPr>
            <a:r>
              <a:rPr lang="en-US" sz="2400" b="1" dirty="0">
                <a:solidFill>
                  <a:schemeClr val="bg1"/>
                </a:solidFill>
                <a:latin typeface="微软雅黑" panose="020B0503020204020204" pitchFamily="34" charset="-122"/>
                <a:ea typeface="微软雅黑" panose="020B0503020204020204" pitchFamily="34" charset="-122"/>
              </a:rPr>
              <a:t>	</a:t>
            </a:r>
            <a:r>
              <a:rPr sz="2400" b="1" dirty="0" err="1">
                <a:solidFill>
                  <a:schemeClr val="bg1"/>
                </a:solidFill>
                <a:latin typeface="微软雅黑" panose="020B0503020204020204" pitchFamily="34" charset="-122"/>
                <a:ea typeface="微软雅黑" panose="020B0503020204020204" pitchFamily="34" charset="-122"/>
              </a:rPr>
              <a:t>作品介绍</a:t>
            </a:r>
            <a:r>
              <a:rPr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highlight>
                  <a:srgbClr val="0000FF"/>
                </a:highlight>
                <a:latin typeface="微软雅黑" panose="020B0503020204020204" pitchFamily="34" charset="-122"/>
                <a:ea typeface="微软雅黑" panose="020B0503020204020204" pitchFamily="34" charset="-122"/>
              </a:rPr>
              <a:t>调用</a:t>
            </a:r>
            <a:r>
              <a:rPr lang="en-US" altLang="zh-CN" sz="2400" b="1" dirty="0">
                <a:solidFill>
                  <a:schemeClr val="bg1"/>
                </a:solidFill>
                <a:highlight>
                  <a:srgbClr val="0000FF"/>
                </a:highlight>
                <a:latin typeface="微软雅黑" panose="020B0503020204020204" pitchFamily="34" charset="-122"/>
                <a:ea typeface="微软雅黑" panose="020B0503020204020204" pitchFamily="34" charset="-122"/>
              </a:rPr>
              <a:t>Google</a:t>
            </a:r>
            <a:r>
              <a:rPr lang="zh-CN" altLang="en-US" sz="2400" b="1" dirty="0">
                <a:solidFill>
                  <a:schemeClr val="bg1"/>
                </a:solidFill>
                <a:highlight>
                  <a:srgbClr val="0000FF"/>
                </a:highlight>
                <a:latin typeface="微软雅黑" panose="020B0503020204020204" pitchFamily="34" charset="-122"/>
                <a:ea typeface="微软雅黑" panose="020B0503020204020204" pitchFamily="34" charset="-122"/>
              </a:rPr>
              <a:t>翻译</a:t>
            </a:r>
            <a:r>
              <a:rPr lang="en-US" altLang="zh-CN" sz="2400" b="1" dirty="0">
                <a:solidFill>
                  <a:schemeClr val="bg1"/>
                </a:solidFill>
                <a:highlight>
                  <a:srgbClr val="0000FF"/>
                </a:highlight>
                <a:latin typeface="微软雅黑" panose="020B0503020204020204" pitchFamily="34" charset="-122"/>
                <a:ea typeface="微软雅黑" panose="020B0503020204020204" pitchFamily="34" charset="-122"/>
              </a:rPr>
              <a:t>API</a:t>
            </a:r>
            <a:r>
              <a:rPr lang="zh-CN" altLang="en-US" sz="2400" b="1" dirty="0">
                <a:solidFill>
                  <a:schemeClr val="bg1"/>
                </a:solidFill>
                <a:highlight>
                  <a:srgbClr val="0000FF"/>
                </a:highlight>
                <a:latin typeface="微软雅黑" panose="020B0503020204020204" pitchFamily="34" charset="-122"/>
                <a:ea typeface="微软雅黑" panose="020B0503020204020204" pitchFamily="34" charset="-122"/>
              </a:rPr>
              <a:t>实现文本翻译</a:t>
            </a:r>
            <a:endParaRPr lang="en-US" sz="2400" b="1" dirty="0">
              <a:solidFill>
                <a:schemeClr val="bg1"/>
              </a:solidFill>
              <a:highlight>
                <a:srgbClr val="0000FF"/>
              </a:highlight>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可应用于日常生活中浏览英文或者日文资料时遇到 晦涩难懂的词汇使用此程序翻译</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成中文，在学习日文或英文的时候遇到想学但不知道如何拼写的情况可以使用此软件</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将中文翻译为对应日语或英语。</a:t>
            </a:r>
          </a:p>
        </p:txBody>
      </p:sp>
      <p:pic>
        <p:nvPicPr>
          <p:cNvPr id="3" name="图片 2">
            <a:extLst>
              <a:ext uri="{FF2B5EF4-FFF2-40B4-BE49-F238E27FC236}">
                <a16:creationId xmlns:a16="http://schemas.microsoft.com/office/drawing/2014/main" id="{360EB084-BECE-45B6-36D0-5D0E7B676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608" y="2819641"/>
            <a:ext cx="3772260" cy="39041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300625" y="368300"/>
            <a:ext cx="5446169" cy="83099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dirty="0" err="1">
                <a:solidFill>
                  <a:schemeClr val="bg1"/>
                </a:solidFill>
                <a:latin typeface="微软雅黑" panose="020B0503020204020204" pitchFamily="34" charset="-122"/>
                <a:ea typeface="微软雅黑" panose="020B0503020204020204" pitchFamily="34" charset="-122"/>
              </a:rPr>
              <a:t>作品截图</a:t>
            </a:r>
            <a:r>
              <a:rPr sz="2400" b="1" dirty="0">
                <a:solidFill>
                  <a:schemeClr val="bg1"/>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43608941-5E92-32E6-F2AC-1CD694AB1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93" y="1286231"/>
            <a:ext cx="9249186" cy="4934204"/>
          </a:xfrm>
          <a:prstGeom prst="rect">
            <a:avLst/>
          </a:prstGeom>
        </p:spPr>
      </p:pic>
      <p:sp>
        <p:nvSpPr>
          <p:cNvPr id="4" name="文本框 3">
            <a:extLst>
              <a:ext uri="{FF2B5EF4-FFF2-40B4-BE49-F238E27FC236}">
                <a16:creationId xmlns:a16="http://schemas.microsoft.com/office/drawing/2014/main" id="{D6FB6E66-3A28-ABEC-A6DF-111B752EE43E}"/>
              </a:ext>
            </a:extLst>
          </p:cNvPr>
          <p:cNvSpPr txBox="1"/>
          <p:nvPr/>
        </p:nvSpPr>
        <p:spPr>
          <a:xfrm>
            <a:off x="3112681" y="783798"/>
            <a:ext cx="6108569" cy="369332"/>
          </a:xfrm>
          <a:prstGeom prst="rect">
            <a:avLst/>
          </a:prstGeom>
          <a:noFill/>
        </p:spPr>
        <p:txBody>
          <a:bodyPr wrap="square" rtlCol="0">
            <a:spAutoFit/>
          </a:bodyPr>
          <a:lstStyle/>
          <a:p>
            <a:r>
              <a:rPr lang="zh-CN" altLang="en-US" dirty="0">
                <a:solidFill>
                  <a:schemeClr val="bg1"/>
                </a:solidFill>
              </a:rPr>
              <a:t>可利用谷歌翻译</a:t>
            </a:r>
            <a:r>
              <a:rPr lang="en-US" altLang="zh-CN" dirty="0">
                <a:solidFill>
                  <a:schemeClr val="bg1"/>
                </a:solidFill>
              </a:rPr>
              <a:t>API</a:t>
            </a:r>
            <a:r>
              <a:rPr lang="zh-CN" altLang="en-US" dirty="0">
                <a:solidFill>
                  <a:schemeClr val="bg1"/>
                </a:solidFill>
              </a:rPr>
              <a:t>将中文、英文、日文互相转换。</a:t>
            </a:r>
          </a:p>
        </p:txBody>
      </p:sp>
    </p:spTree>
    <p:extLst>
      <p:ext uri="{BB962C8B-B14F-4D97-AF65-F5344CB8AC3E}">
        <p14:creationId xmlns:p14="http://schemas.microsoft.com/office/powerpoint/2010/main" val="29792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741154" y="304289"/>
            <a:ext cx="5039577" cy="83099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dirty="0" err="1">
                <a:solidFill>
                  <a:schemeClr val="bg1"/>
                </a:solidFill>
                <a:latin typeface="微软雅黑" panose="020B0503020204020204" pitchFamily="34" charset="-122"/>
                <a:ea typeface="微软雅黑" panose="020B0503020204020204" pitchFamily="34" charset="-122"/>
              </a:rPr>
              <a:t>作品截图</a:t>
            </a:r>
            <a:r>
              <a:rPr sz="2400" b="1" dirty="0">
                <a:solidFill>
                  <a:schemeClr val="bg1"/>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7955FA6B-AF0D-9CE3-83AF-1A9A6A11B4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394" y="1616002"/>
            <a:ext cx="5599522" cy="4384546"/>
          </a:xfrm>
          <a:prstGeom prst="rect">
            <a:avLst/>
          </a:prstGeom>
        </p:spPr>
      </p:pic>
      <p:sp>
        <p:nvSpPr>
          <p:cNvPr id="4" name="文本框 3">
            <a:extLst>
              <a:ext uri="{FF2B5EF4-FFF2-40B4-BE49-F238E27FC236}">
                <a16:creationId xmlns:a16="http://schemas.microsoft.com/office/drawing/2014/main" id="{624D5EEC-3C1A-04D2-C5E6-1D88D14C10F2}"/>
              </a:ext>
            </a:extLst>
          </p:cNvPr>
          <p:cNvSpPr txBox="1"/>
          <p:nvPr/>
        </p:nvSpPr>
        <p:spPr>
          <a:xfrm>
            <a:off x="2694105" y="580256"/>
            <a:ext cx="4019678" cy="923330"/>
          </a:xfrm>
          <a:prstGeom prst="rect">
            <a:avLst/>
          </a:prstGeom>
          <a:noFill/>
        </p:spPr>
        <p:txBody>
          <a:bodyPr wrap="square" rtlCol="0">
            <a:spAutoFit/>
          </a:bodyPr>
          <a:lstStyle/>
          <a:p>
            <a:r>
              <a:rPr lang="zh-CN" altLang="en-US" dirty="0">
                <a:solidFill>
                  <a:schemeClr val="bg1"/>
                </a:solidFill>
              </a:rPr>
              <a:t>在和外国朋友聊天时可以将中文翻译为外语，同时还可以将外语译为中文，更方便交流。</a:t>
            </a:r>
          </a:p>
        </p:txBody>
      </p:sp>
      <p:pic>
        <p:nvPicPr>
          <p:cNvPr id="6" name="图片 5">
            <a:extLst>
              <a:ext uri="{FF2B5EF4-FFF2-40B4-BE49-F238E27FC236}">
                <a16:creationId xmlns:a16="http://schemas.microsoft.com/office/drawing/2014/main" id="{5C605A56-A987-36DA-4169-5C6E008189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410" y="1616001"/>
            <a:ext cx="5813196" cy="4384547"/>
          </a:xfrm>
          <a:prstGeom prst="rect">
            <a:avLst/>
          </a:prstGeom>
        </p:spPr>
      </p:pic>
    </p:spTree>
    <p:extLst>
      <p:ext uri="{BB962C8B-B14F-4D97-AF65-F5344CB8AC3E}">
        <p14:creationId xmlns:p14="http://schemas.microsoft.com/office/powerpoint/2010/main" val="394741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270024" y="654093"/>
            <a:ext cx="2922342" cy="46166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D8C73CB-C4A9-267D-9C00-AED002AC276B}"/>
              </a:ext>
            </a:extLst>
          </p:cNvPr>
          <p:cNvSpPr txBox="1"/>
          <p:nvPr/>
        </p:nvSpPr>
        <p:spPr>
          <a:xfrm>
            <a:off x="452486" y="759248"/>
            <a:ext cx="397811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作品截图：</a:t>
            </a:r>
          </a:p>
        </p:txBody>
      </p:sp>
      <p:pic>
        <p:nvPicPr>
          <p:cNvPr id="4" name="图片 3">
            <a:extLst>
              <a:ext uri="{FF2B5EF4-FFF2-40B4-BE49-F238E27FC236}">
                <a16:creationId xmlns:a16="http://schemas.microsoft.com/office/drawing/2014/main" id="{EFD2816B-AE09-174A-CECD-12415600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38" y="1453540"/>
            <a:ext cx="9321800" cy="4883150"/>
          </a:xfrm>
          <a:prstGeom prst="rect">
            <a:avLst/>
          </a:prstGeom>
        </p:spPr>
      </p:pic>
      <p:sp>
        <p:nvSpPr>
          <p:cNvPr id="5" name="文本框 4">
            <a:extLst>
              <a:ext uri="{FF2B5EF4-FFF2-40B4-BE49-F238E27FC236}">
                <a16:creationId xmlns:a16="http://schemas.microsoft.com/office/drawing/2014/main" id="{47B49CE1-5F7C-F4BD-CB63-9BC37418F5A9}"/>
              </a:ext>
            </a:extLst>
          </p:cNvPr>
          <p:cNvSpPr txBox="1"/>
          <p:nvPr/>
        </p:nvSpPr>
        <p:spPr>
          <a:xfrm>
            <a:off x="2058396" y="646891"/>
            <a:ext cx="3428004" cy="646331"/>
          </a:xfrm>
          <a:prstGeom prst="rect">
            <a:avLst/>
          </a:prstGeom>
          <a:noFill/>
        </p:spPr>
        <p:txBody>
          <a:bodyPr wrap="square" rtlCol="0">
            <a:spAutoFit/>
          </a:bodyPr>
          <a:lstStyle/>
          <a:p>
            <a:r>
              <a:rPr lang="zh-CN" altLang="en-US" dirty="0">
                <a:solidFill>
                  <a:schemeClr val="bg1"/>
                </a:solidFill>
              </a:rPr>
              <a:t>使用简单，只需要输入需要翻译的内容然后按下回车即可。</a:t>
            </a:r>
          </a:p>
        </p:txBody>
      </p:sp>
    </p:spTree>
    <p:extLst>
      <p:ext uri="{BB962C8B-B14F-4D97-AF65-F5344CB8AC3E}">
        <p14:creationId xmlns:p14="http://schemas.microsoft.com/office/powerpoint/2010/main" val="224370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65988" y="368300"/>
            <a:ext cx="4432529" cy="83099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dirty="0" err="1">
                <a:solidFill>
                  <a:schemeClr val="bg1"/>
                </a:solidFill>
                <a:latin typeface="微软雅黑" panose="020B0503020204020204" pitchFamily="34" charset="-122"/>
                <a:ea typeface="微软雅黑" panose="020B0503020204020204" pitchFamily="34" charset="-122"/>
              </a:rPr>
              <a:t>安装、编译指南等</a:t>
            </a:r>
            <a:endParaRPr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8915F39A-0888-6FEB-9759-6AD0EEAC457A}"/>
              </a:ext>
            </a:extLst>
          </p:cNvPr>
          <p:cNvSpPr txBox="1"/>
          <p:nvPr/>
        </p:nvSpPr>
        <p:spPr>
          <a:xfrm>
            <a:off x="801278" y="1621410"/>
            <a:ext cx="5599522" cy="2031325"/>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通过百度网盘下载程序安装包，提取链接：</a:t>
            </a:r>
            <a:r>
              <a:rPr lang="en-US" altLang="zh-CN" dirty="0">
                <a:solidFill>
                  <a:schemeClr val="bg1"/>
                </a:solidFill>
                <a:latin typeface="微软雅黑" panose="020B0503020204020204" pitchFamily="34" charset="-122"/>
                <a:ea typeface="微软雅黑" panose="020B0503020204020204" pitchFamily="34" charset="-122"/>
              </a:rPr>
              <a:t> https://pan.baidu.com/s/1zFH-6Je_sWWQV8-OFOoW4A </a:t>
            </a:r>
          </a:p>
          <a:p>
            <a:r>
              <a:rPr lang="zh-CN" altLang="en-US" dirty="0">
                <a:solidFill>
                  <a:schemeClr val="bg1"/>
                </a:solidFill>
                <a:latin typeface="微软雅黑" panose="020B0503020204020204" pitchFamily="34" charset="-122"/>
                <a:ea typeface="微软雅黑" panose="020B0503020204020204" pitchFamily="34" charset="-122"/>
              </a:rPr>
              <a:t>提取码</a:t>
            </a:r>
            <a:r>
              <a:rPr lang="en-US" altLang="zh-CN" dirty="0">
                <a:solidFill>
                  <a:schemeClr val="bg1"/>
                </a:solidFill>
                <a:latin typeface="微软雅黑" panose="020B0503020204020204" pitchFamily="34" charset="-122"/>
                <a:ea typeface="微软雅黑" panose="020B0503020204020204" pitchFamily="34" charset="-122"/>
              </a:rPr>
              <a:t>:9mwq</a:t>
            </a:r>
          </a:p>
          <a:p>
            <a:endParaRPr lang="en-US" altLang="zh-CN" dirty="0">
              <a:solidFill>
                <a:schemeClr val="bg1"/>
              </a:solidFill>
              <a:latin typeface="微软雅黑" panose="020B0503020204020204" pitchFamily="34" charset="-122"/>
              <a:ea typeface="微软雅黑" panose="020B0503020204020204" pitchFamily="34" charset="-122"/>
            </a:endParaRPr>
          </a:p>
          <a:p>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下载好安装包后双击打开即可使用！</a:t>
            </a:r>
          </a:p>
        </p:txBody>
      </p:sp>
    </p:spTree>
    <p:extLst>
      <p:ext uri="{BB962C8B-B14F-4D97-AF65-F5344CB8AC3E}">
        <p14:creationId xmlns:p14="http://schemas.microsoft.com/office/powerpoint/2010/main" val="28890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75414" y="517689"/>
            <a:ext cx="6353666" cy="230832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sz="2400" b="1" dirty="0" err="1">
                <a:solidFill>
                  <a:schemeClr val="bg1"/>
                </a:solidFill>
                <a:latin typeface="微软雅黑" panose="020B0503020204020204" pitchFamily="34" charset="-122"/>
                <a:ea typeface="微软雅黑" panose="020B0503020204020204" pitchFamily="34" charset="-122"/>
              </a:rPr>
              <a:t>团队介绍</a:t>
            </a:r>
            <a:r>
              <a:rPr sz="2400" b="1" dirty="0">
                <a:solidFill>
                  <a:schemeClr val="bg1"/>
                </a:solidFill>
                <a:latin typeface="微软雅黑" panose="020B0503020204020204" pitchFamily="34" charset="-122"/>
                <a:ea typeface="微软雅黑" panose="020B0503020204020204" pitchFamily="34" charset="-122"/>
              </a:rPr>
              <a:t>：</a:t>
            </a: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	</a:t>
            </a:r>
          </a:p>
          <a:p>
            <a:pPr marL="0" lvl="0" indent="0">
              <a:lnSpc>
                <a:spcPct val="100000"/>
              </a:lnSpc>
              <a:spcBef>
                <a:spcPct val="0"/>
              </a:spcBef>
              <a:buNone/>
            </a:pPr>
            <a:endParaRPr lang="en-US" altLang="zh-CN"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队长：孟若雨</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       成员：高艳洁  吴荟芸  陈禹豪 堵思成</a:t>
            </a:r>
            <a:endParaRPr lang="en-US" sz="24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73C9895-10F8-D34D-488C-4A8C68B675C8}"/>
              </a:ext>
            </a:extLst>
          </p:cNvPr>
          <p:cNvSpPr txBox="1"/>
          <p:nvPr/>
        </p:nvSpPr>
        <p:spPr>
          <a:xfrm>
            <a:off x="848412" y="3808429"/>
            <a:ext cx="5247588" cy="1754326"/>
          </a:xfrm>
          <a:prstGeom prst="rect">
            <a:avLst/>
          </a:prstGeom>
          <a:noFill/>
        </p:spPr>
        <p:txBody>
          <a:bodyPr wrap="square" rtlCol="0">
            <a:spAutoFit/>
          </a:bodyPr>
          <a:lstStyle/>
          <a:p>
            <a:r>
              <a:rPr lang="zh-CN" altLang="en-US" dirty="0">
                <a:solidFill>
                  <a:schemeClr val="bg1"/>
                </a:solidFill>
              </a:rPr>
              <a:t>队长邮箱</a:t>
            </a:r>
            <a:r>
              <a:rPr lang="en-US" altLang="zh-CN" dirty="0">
                <a:solidFill>
                  <a:schemeClr val="bg1"/>
                </a:solidFill>
              </a:rPr>
              <a:t>:</a:t>
            </a:r>
          </a:p>
          <a:p>
            <a:r>
              <a:rPr lang="en-US" altLang="zh-CN" dirty="0">
                <a:solidFill>
                  <a:schemeClr val="bg1"/>
                </a:solidFill>
              </a:rPr>
              <a:t>   </a:t>
            </a:r>
            <a:r>
              <a:rPr lang="en-US" altLang="zh-CN" dirty="0">
                <a:solidFill>
                  <a:schemeClr val="bg1"/>
                </a:solidFill>
                <a:hlinkClick r:id="rId2"/>
              </a:rPr>
              <a:t>2824897366@qq.com</a:t>
            </a:r>
            <a:endParaRPr lang="en-US" altLang="zh-CN" dirty="0">
              <a:solidFill>
                <a:schemeClr val="bg1"/>
              </a:solidFill>
            </a:endParaRPr>
          </a:p>
          <a:p>
            <a:r>
              <a:rPr lang="zh-CN" altLang="en-US" dirty="0">
                <a:solidFill>
                  <a:schemeClr val="bg1"/>
                </a:solidFill>
              </a:rPr>
              <a:t>队长电话（同微信）：</a:t>
            </a:r>
            <a:endParaRPr lang="en-US" altLang="zh-CN" dirty="0">
              <a:solidFill>
                <a:schemeClr val="bg1"/>
              </a:solidFill>
            </a:endParaRPr>
          </a:p>
          <a:p>
            <a:r>
              <a:rPr lang="en-US" altLang="zh-CN" dirty="0">
                <a:solidFill>
                  <a:schemeClr val="bg1"/>
                </a:solidFill>
              </a:rPr>
              <a:t>    15100382606</a:t>
            </a:r>
          </a:p>
          <a:p>
            <a:r>
              <a:rPr lang="zh-CN" altLang="en-US" dirty="0">
                <a:solidFill>
                  <a:schemeClr val="bg1"/>
                </a:solidFill>
              </a:rPr>
              <a:t>队长</a:t>
            </a:r>
            <a:r>
              <a:rPr lang="en-US" altLang="zh-CN" dirty="0">
                <a:solidFill>
                  <a:schemeClr val="bg1"/>
                </a:solidFill>
              </a:rPr>
              <a:t>QQ</a:t>
            </a:r>
            <a:r>
              <a:rPr lang="zh-CN" altLang="en-US" dirty="0">
                <a:solidFill>
                  <a:schemeClr val="bg1"/>
                </a:solidFill>
              </a:rPr>
              <a:t>：</a:t>
            </a:r>
            <a:endParaRPr lang="en-US" altLang="zh-CN" dirty="0">
              <a:solidFill>
                <a:schemeClr val="bg1"/>
              </a:solidFill>
            </a:endParaRPr>
          </a:p>
          <a:p>
            <a:r>
              <a:rPr lang="en-US" altLang="zh-CN" dirty="0">
                <a:solidFill>
                  <a:schemeClr val="bg1"/>
                </a:solidFill>
              </a:rPr>
              <a:t>    2824897366</a:t>
            </a:r>
            <a:endParaRPr lang="zh-CN" altLang="en-US" dirty="0">
              <a:solidFill>
                <a:schemeClr val="bg1"/>
              </a:solidFill>
            </a:endParaRPr>
          </a:p>
        </p:txBody>
      </p:sp>
    </p:spTree>
    <p:extLst>
      <p:ext uri="{BB962C8B-B14F-4D97-AF65-F5344CB8AC3E}">
        <p14:creationId xmlns:p14="http://schemas.microsoft.com/office/powerpoint/2010/main" val="409046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
        <p:nvSpPr>
          <p:cNvPr id="15362" name="文本框 13"/>
          <p:cNvSpPr txBox="1"/>
          <p:nvPr/>
        </p:nvSpPr>
        <p:spPr>
          <a:xfrm>
            <a:off x="292230" y="1102150"/>
            <a:ext cx="9216050" cy="415498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作品使用了谷歌翻译，是一款调用谷歌翻译</a:t>
            </a:r>
            <a:r>
              <a:rPr lang="en-US" altLang="zh-CN" sz="2400" b="1" dirty="0">
                <a:solidFill>
                  <a:schemeClr val="bg1"/>
                </a:solidFill>
                <a:latin typeface="微软雅黑" panose="020B0503020204020204" pitchFamily="34" charset="-122"/>
                <a:ea typeface="微软雅黑" panose="020B0503020204020204" pitchFamily="34" charset="-122"/>
              </a:rPr>
              <a:t>API</a:t>
            </a:r>
            <a:r>
              <a:rPr lang="zh-CN" altLang="en-US" sz="2400" b="1" dirty="0">
                <a:solidFill>
                  <a:schemeClr val="bg1"/>
                </a:solidFill>
                <a:latin typeface="微软雅黑" panose="020B0503020204020204" pitchFamily="34" charset="-122"/>
                <a:ea typeface="微软雅黑" panose="020B0503020204020204" pitchFamily="34" charset="-122"/>
              </a:rPr>
              <a:t>的及时翻译小程序</a:t>
            </a:r>
            <a:endParaRPr lang="en-US" altLang="zh-CN"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2400" b="1" dirty="0">
                <a:solidFill>
                  <a:schemeClr val="bg1"/>
                </a:solidFill>
                <a:latin typeface="微软雅黑" panose="020B0503020204020204" pitchFamily="34" charset="-122"/>
                <a:ea typeface="微软雅黑" panose="020B0503020204020204" pitchFamily="34" charset="-122"/>
              </a:rPr>
              <a:t> 作品可以方便语言间的切换翻译，便于使用电脑浏览外籍资料、同    外国友人交流时的语句翻译，可以方便沟通，方便了外语掌握不太 牢固的朋友的外语交流。使得人们不再需要学习外语就可以明白知晓外文表达的意思，使用谷歌翻译技术完美实现了这点。</a:t>
            </a: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sz="2400" b="1" dirty="0">
              <a:solidFill>
                <a:schemeClr val="bg1"/>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454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zh-CN" altLang="en-US" sz="4000">
                <a:solidFill>
                  <a:schemeClr val="bg1"/>
                </a:solidFill>
                <a:latin typeface="微软雅黑" panose="020B0503020204020204" pitchFamily="34" charset="-122"/>
                <a:ea typeface="微软雅黑" panose="020B0503020204020204" pitchFamily="34" charset="-122"/>
              </a:rPr>
              <a:t>团队名称</a:t>
            </a: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anose="020B0503020204020204" pitchFamily="34" charset="-122"/>
                <a:ea typeface="微软雅黑" panose="020B0503020204020204"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350</Words>
  <Application>Microsoft Office PowerPoint</Application>
  <PresentationFormat>宽屏</PresentationFormat>
  <Paragraphs>47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孟 若雨</cp:lastModifiedBy>
  <cp:revision>47</cp:revision>
  <dcterms:created xsi:type="dcterms:W3CDTF">2022-08-25T04:07:00Z</dcterms:created>
  <dcterms:modified xsi:type="dcterms:W3CDTF">2022-08-29T04:22:01Z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75CF057F4BD44946A4EE68D6697E5001</vt:lpwstr>
  </property>
  <property fmtid="{D5CDD505-2E9C-101B-9397-08002B2CF9AE}" pid="3" name="KSOProductBuildVer">
    <vt:lpwstr>2052-11.1.0.11751</vt:lpwstr>
  </property>
</Properties>
</file>