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84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107" d="100"/>
          <a:sy n="107" d="100"/>
        </p:scale>
        <p:origin x="138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2022/08/28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猫猫虫不是虫</a:t>
            </a: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谷歌浏览器翻译插件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作品介绍：适用于各类网站的翻译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F45A2-E9E6-54E0-AF59-AAD70FAEB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68" y="675054"/>
            <a:ext cx="4351062" cy="5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A7FA68-06CA-2351-4ADB-D781B570F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57" y="382118"/>
            <a:ext cx="9040686" cy="60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6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2D240-0EE2-E6AB-59CE-EECDF910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1" y="645614"/>
            <a:ext cx="9708257" cy="55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3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安装指南：将代码复制到自定义插件中即可</a:t>
            </a:r>
          </a:p>
        </p:txBody>
      </p:sp>
    </p:spTree>
    <p:extLst>
      <p:ext uri="{BB962C8B-B14F-4D97-AF65-F5344CB8AC3E}">
        <p14:creationId xmlns:p14="http://schemas.microsoft.com/office/powerpoint/2010/main" val="120034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团队介绍：猫猫虫不是虫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南京理工大学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何丰辰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1216105249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作品基于谷歌浏览器，是一款谷歌浏览器插件</a:t>
            </a:r>
          </a:p>
        </p:txBody>
      </p:sp>
    </p:spTree>
    <p:extLst>
      <p:ext uri="{BB962C8B-B14F-4D97-AF65-F5344CB8AC3E}">
        <p14:creationId xmlns:p14="http://schemas.microsoft.com/office/powerpoint/2010/main" val="44906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作品能够使人们浏览网页时更加便捷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不需要手动查询不认识的单词</a:t>
            </a:r>
          </a:p>
        </p:txBody>
      </p:sp>
    </p:spTree>
    <p:extLst>
      <p:ext uri="{BB962C8B-B14F-4D97-AF65-F5344CB8AC3E}">
        <p14:creationId xmlns:p14="http://schemas.microsoft.com/office/powerpoint/2010/main" val="29626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123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He FengChen</cp:lastModifiedBy>
  <cp:revision>36</cp:revision>
  <dcterms:created xsi:type="dcterms:W3CDTF">2022-08-25T04:07:18Z</dcterms:created>
  <dcterms:modified xsi:type="dcterms:W3CDTF">2022-08-28T03:06:05Z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