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7" r:id="rId2"/>
    <p:sldId id="283" r:id="rId3"/>
    <p:sldId id="286" r:id="rId4"/>
    <p:sldId id="287" r:id="rId5"/>
    <p:sldId id="288" r:id="rId6"/>
    <p:sldId id="289" r:id="rId7"/>
    <p:sldId id="290" r:id="rId8"/>
    <p:sldId id="285" r:id="rId9"/>
    <p:sldId id="284" r:id="rId10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65"/>
  </p:normalViewPr>
  <p:slideViewPr>
    <p:cSldViewPr snapToGrid="0" showGuides="1">
      <p:cViewPr varScale="1">
        <p:scale>
          <a:sx n="83" d="100"/>
          <a:sy n="83" d="100"/>
        </p:scale>
        <p:origin x="101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Arial" panose="020B0604020202020204" pitchFamily="34" charset="0"/>
              <a:buNone/>
              <a:defRPr kumimoji="1"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Arial" panose="020B0604020202020204" pitchFamily="34" charset="0"/>
              <a:buNone/>
              <a:defRPr kumimoji="1" sz="1200" smtClean="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4A6BA23-DEAC-A342-9F6E-88E8B98A9B8D}" type="datetimeFigureOut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2022/8/27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Arial" panose="020B0604020202020204" pitchFamily="34" charset="0"/>
              <a:buNone/>
              <a:defRPr kumimoji="1"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algn="r">
              <a:buNone/>
            </a:pPr>
            <a:fld id="{9A0DB2DC-4C9A-4742-B13C-FB6460FD3503}" type="slidenum">
              <a:rPr lang="zh-CN" altLang="en-US" sz="1200"/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2022/8/27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2022/8/27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2022/8/27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2022/8/27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2022/8/27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2022/8/27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2022/8/27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2022/8/27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2022/8/27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2022/8/27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2022/8/27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087B3E-AB77-0349-B123-F3FD42830D6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2022/8/27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>
                <a:latin typeface="Calibri" pitchFamily="34" charset="0"/>
              </a:rPr>
              <a:t>‹#›</a:t>
            </a:fld>
            <a:endParaRPr lang="zh-CN" altLang="en-US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Hackthon</a:t>
            </a:r>
          </a:p>
        </p:txBody>
      </p:sp>
      <p:sp>
        <p:nvSpPr>
          <p:cNvPr id="15362" name="文本框 13"/>
          <p:cNvSpPr txBox="1"/>
          <p:nvPr/>
        </p:nvSpPr>
        <p:spPr>
          <a:xfrm>
            <a:off x="777081" y="856488"/>
            <a:ext cx="10637837" cy="378565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这，是一个小插件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当你想要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定时的时候，你可以打开它，设置时间，定时。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到点就会弹出通知。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当你想要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定个闹钟的时候，打开它，设置时间，点击开启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到点弹出通知。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当你想要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搞个小型的计时器的时候，打开它，直接计时。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没错，它就是，迷你时钟</a:t>
            </a:r>
            <a:endParaRPr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Hackthon</a:t>
            </a:r>
          </a:p>
        </p:txBody>
      </p:sp>
      <p:sp>
        <p:nvSpPr>
          <p:cNvPr id="15362" name="文本框 13"/>
          <p:cNvSpPr txBox="1"/>
          <p:nvPr/>
        </p:nvSpPr>
        <p:spPr>
          <a:xfrm>
            <a:off x="777081" y="856488"/>
            <a:ext cx="10637837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简单，轻巧，便捷。</a:t>
            </a:r>
            <a:endParaRPr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11AF022-2B84-60E5-F0C9-92D158FFE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74" y="1715172"/>
            <a:ext cx="3856054" cy="313209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E037163-6C66-4B39-D6A0-7B00F95A4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959" y="1680058"/>
            <a:ext cx="3825572" cy="349788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CD83CCF-A867-73BE-B418-87BCA3002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3863" y="2538202"/>
            <a:ext cx="3886537" cy="148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1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Hackthon</a:t>
            </a:r>
          </a:p>
        </p:txBody>
      </p:sp>
      <p:sp>
        <p:nvSpPr>
          <p:cNvPr id="15362" name="文本框 13"/>
          <p:cNvSpPr txBox="1"/>
          <p:nvPr/>
        </p:nvSpPr>
        <p:spPr>
          <a:xfrm>
            <a:off x="777081" y="3198167"/>
            <a:ext cx="10637837" cy="1200329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解压扩展文件夹，打开开发者选项，加载扩展所在文件夹，即可使用。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这，就是这个插件的魅力。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还等什么，直接来试试吧</a:t>
            </a:r>
            <a:endParaRPr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373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Hackthon</a:t>
            </a:r>
          </a:p>
        </p:txBody>
      </p:sp>
      <p:sp>
        <p:nvSpPr>
          <p:cNvPr id="15362" name="文本框 13"/>
          <p:cNvSpPr txBox="1"/>
          <p:nvPr/>
        </p:nvSpPr>
        <p:spPr>
          <a:xfrm>
            <a:off x="850972" y="1036858"/>
            <a:ext cx="10637837" cy="193899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关于我们团队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团队：</a:t>
            </a: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Xupeng Studio</a:t>
            </a: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成员：王徐鹏（南昌交通学院学生）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邮箱：</a:t>
            </a: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2840772674@qq.com</a:t>
            </a: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GitHub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wxp2840772674.</a:t>
            </a:r>
          </a:p>
        </p:txBody>
      </p:sp>
    </p:spTree>
    <p:extLst>
      <p:ext uri="{BB962C8B-B14F-4D97-AF65-F5344CB8AC3E}">
        <p14:creationId xmlns:p14="http://schemas.microsoft.com/office/powerpoint/2010/main" val="2150293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Hackthon</a:t>
            </a:r>
          </a:p>
        </p:txBody>
      </p:sp>
      <p:sp>
        <p:nvSpPr>
          <p:cNvPr id="15362" name="文本框 13"/>
          <p:cNvSpPr txBox="1"/>
          <p:nvPr/>
        </p:nvSpPr>
        <p:spPr>
          <a:xfrm>
            <a:off x="850972" y="1036858"/>
            <a:ext cx="10637837" cy="15696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关于迷你时钟插件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Chromium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内核的浏览器插件。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采用了全新的</a:t>
            </a: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Manifest V3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版本。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可以在</a:t>
            </a: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Google Chrome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中使用。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3179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Hackthon</a:t>
            </a:r>
          </a:p>
        </p:txBody>
      </p:sp>
      <p:sp>
        <p:nvSpPr>
          <p:cNvPr id="15362" name="文本框 13"/>
          <p:cNvSpPr txBox="1"/>
          <p:nvPr/>
        </p:nvSpPr>
        <p:spPr>
          <a:xfrm>
            <a:off x="989517" y="2801004"/>
            <a:ext cx="10637837" cy="1200329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这个作品将通过三个简单的时钟工具开始，方便人们的生活。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轻轻一点，直接使用。而不用打开其他工具。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这将能够更好的培养用户的时间观念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5074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Hackthon</a:t>
            </a:r>
          </a:p>
        </p:txBody>
      </p:sp>
      <p:sp>
        <p:nvSpPr>
          <p:cNvPr id="15362" name="文本框 13"/>
          <p:cNvSpPr txBox="1"/>
          <p:nvPr/>
        </p:nvSpPr>
        <p:spPr>
          <a:xfrm>
            <a:off x="827088" y="2667000"/>
            <a:ext cx="10637837" cy="2676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endParaRPr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sz="24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作品介绍：应用场景</a:t>
            </a:r>
            <a:endParaRPr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sz="24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作品截图：至少</a:t>
            </a:r>
            <a:r>
              <a:rPr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3 张</a:t>
            </a: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sz="24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安装、编译指南等</a:t>
            </a:r>
            <a:endParaRPr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sz="24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团队介绍：团队成员、联系方式等</a:t>
            </a:r>
            <a:br>
              <a:rPr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介绍作品使</a:t>
            </a:r>
            <a:r>
              <a:rPr sz="24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用了什么谷歌技术</a:t>
            </a:r>
            <a:endParaRPr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作品</a:t>
            </a:r>
            <a:r>
              <a:rPr sz="24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带来什么价值，改变了生活的什么方面</a:t>
            </a:r>
            <a:endParaRPr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9359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82913" y="3797300"/>
            <a:ext cx="6226175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buNone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Xupeng Studio</a:t>
            </a:r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674" name="文本框 12"/>
          <p:cNvSpPr txBox="1"/>
          <p:nvPr/>
        </p:nvSpPr>
        <p:spPr>
          <a:xfrm>
            <a:off x="4135438" y="2228850"/>
            <a:ext cx="3919537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7200" b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谢谢观看</a:t>
            </a:r>
          </a:p>
        </p:txBody>
      </p:sp>
      <p:sp>
        <p:nvSpPr>
          <p:cNvPr id="15361" name="文本框 12"/>
          <p:cNvSpPr txBox="1"/>
          <p:nvPr/>
        </p:nvSpPr>
        <p:spPr>
          <a:xfrm>
            <a:off x="0" y="0"/>
            <a:ext cx="35572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Code For Better_</a:t>
            </a:r>
            <a:r>
              <a:rPr lang="en-US" altLang="zh-CN" sz="1800" b="1"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Hackthon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286</Words>
  <Application>Microsoft Office PowerPoint</Application>
  <PresentationFormat>宽屏</PresentationFormat>
  <Paragraphs>42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ʾĸ�</dc:title>
  <dc:creator>ѽСС�</dc:creator>
  <cp:lastModifiedBy>王 徐鹏</cp:lastModifiedBy>
  <cp:revision>35</cp:revision>
  <dcterms:created xsi:type="dcterms:W3CDTF">2022-08-25T04:07:18Z</dcterms:created>
  <dcterms:modified xsi:type="dcterms:W3CDTF">2022-08-27T16:07:54Z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5DA5C91A79523C926BF40663A9FAFB0C</vt:lpwstr>
  </property>
  <property fmtid="{D5CDD505-2E9C-101B-9397-08002B2CF9AE}" pid="3" name="KSOProductBuildVer">
    <vt:lpwstr>2052-4.3.0.7280</vt:lpwstr>
  </property>
</Properties>
</file>