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83" r:id="rId4"/>
    <p:sldId id="292" r:id="rId5"/>
    <p:sldId id="285" r:id="rId6"/>
    <p:sldId id="287" r:id="rId7"/>
    <p:sldId id="288" r:id="rId8"/>
    <p:sldId id="290" r:id="rId9"/>
    <p:sldId id="291" r:id="rId10"/>
    <p:sldId id="289" r:id="rId11"/>
    <p:sldId id="284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6"/>
    <p:restoredTop sz="94665"/>
  </p:normalViewPr>
  <p:slideViewPr>
    <p:cSldViewPr snapToGrid="0" showGuides="1">
      <p:cViewPr>
        <p:scale>
          <a:sx n="74" d="100"/>
          <a:sy n="74" d="100"/>
        </p:scale>
        <p:origin x="1384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982913" y="3797300"/>
            <a:ext cx="6226175" cy="70675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lowlow</a:t>
            </a:r>
            <a:endParaRPr lang="en-US" altLang="zh-CN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72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46275" y="2188845"/>
            <a:ext cx="6794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近日，由于干旱导致四川水电站发电量急剧下降，多地出现停电现象，因此预测电力成为我们调控电力系统，合理安排用电的至关重要的一</a:t>
            </a:r>
            <a:r>
              <a:rPr lang="zh-CN" altLang="en-US">
                <a:solidFill>
                  <a:schemeClr val="bg1"/>
                </a:solidFill>
              </a:rPr>
              <a:t>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0230" y="14655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作品</a:t>
            </a:r>
            <a:r>
              <a:rPr lang="zh-CN" altLang="en-US">
                <a:solidFill>
                  <a:schemeClr val="bg1"/>
                </a:solidFill>
              </a:rPr>
              <a:t>背景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46275" y="2188845"/>
            <a:ext cx="6794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团队名称：</a:t>
            </a:r>
            <a:r>
              <a:rPr lang="en-US" altLang="zh-CN">
                <a:solidFill>
                  <a:schemeClr val="bg1"/>
                </a:solidFill>
              </a:rPr>
              <a:t>lowlow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队员：</a:t>
            </a:r>
            <a:r>
              <a:rPr lang="zh-CN" altLang="en-US">
                <a:solidFill>
                  <a:schemeClr val="bg1"/>
                </a:solidFill>
              </a:rPr>
              <a:t>张露怡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联系方式：邮箱</a:t>
            </a:r>
            <a:r>
              <a:rPr lang="en-US" altLang="zh-CN">
                <a:solidFill>
                  <a:schemeClr val="bg1"/>
                </a:solidFill>
              </a:rPr>
              <a:t>2013551874@qq.com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0230" y="14655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团队</a:t>
            </a:r>
            <a:r>
              <a:rPr lang="zh-CN" altLang="en-US">
                <a:solidFill>
                  <a:schemeClr val="bg1"/>
                </a:solidFill>
              </a:rPr>
              <a:t>简介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405" y="2667000"/>
            <a:ext cx="444944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应用了谷歌的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tesensoflow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来完成电力的中短期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预测，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33140" y="2667000"/>
            <a:ext cx="76784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TensorFlow由谷歌人工智能团队谷歌大脑（Google Brain）开发和维护，拥有包括TensorFlow Hub、TensorFlow Lite、TensorFlow Research Cloud在内的多个项目以及各类应用程序接口（Application Programming Interface, API） [2]  。自2015年11月9日起，TensorFlow依据阿帕奇授权协议（Apache 2.0 open source license）开放源代码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54800" y="1455420"/>
            <a:ext cx="43472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TensorFlow由谷歌人工智能团队谷歌大脑（Google Brain）开发和维护，拥有包括TensorFlow Hub、TensorFlow Lite、TensorFlow Research Cloud在内的多个项目以及各类应用程序接口（Application Programming Interface, API） [2]  。自2015年11月9日起，TensorFlow依据阿帕奇授权协议（Apache 2.0 open source license）开放源代码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63600" y="845185"/>
            <a:ext cx="898144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首先我们先将采集到的数据进行去噪，运用小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波分析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小波分析是一种信号分析手段，能够将非平稳序列分解 为不同频次的数据，即小波系数，然后通过选择小波系数来 进行过滤，从而达到去噪的目的。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630" y="3152140"/>
            <a:ext cx="9074150" cy="2844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1614170" y="855980"/>
            <a:ext cx="692975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再运用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的内核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算法进行学习，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 全称长短期记忆（Long short-term memory, LSTM） 是一种特殊的 RNN，可解决 RNN 训练过程中的梯度消失和 梯度爆炸问题。相较于普通的 RNN，LSTM 能够在更长的序 列中有更好的表现。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最后我们的准确率达到了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92%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815" y="4265295"/>
            <a:ext cx="8477250" cy="23056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1581785" y="866775"/>
            <a:ext cx="69297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然后我们再进行预测，最终得到如下图所示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115" y="2021840"/>
            <a:ext cx="70485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1865" y="2485390"/>
            <a:ext cx="46609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建立的短期预测模型预测精度均达到较高精度， 且较好的结合了数据进行拟合</a:t>
            </a:r>
            <a:r>
              <a:rPr lang="zh-CN" altLang="en-US">
                <a:solidFill>
                  <a:schemeClr val="bg1"/>
                </a:solidFill>
              </a:rPr>
              <a:t>分析。 综上所述，本文采用的建模分析方法以及提出的有关建 议具有一定的准确性和对现实有一定的指导意义，可以作为 预测电力负荷预测分析的方案。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7965" y="1332230"/>
            <a:ext cx="119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作品价值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3008630" y="2580640"/>
            <a:ext cx="67030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本次使用了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接口，运行代码需要安装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等基本包可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220,&quot;width&quot;:14290}"/>
</p:tagLst>
</file>

<file path=ppt/tags/tag2.xml><?xml version="1.0" encoding="utf-8"?>
<p:tagLst xmlns:p="http://schemas.openxmlformats.org/presentationml/2006/main">
  <p:tag name="COMMONDATA" val="eyJoZGlkIjoiZWExYjk1ZDdlYjJkMmYyY2Q3MWEyMjk1MjZhYThkYjMifQ==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WPS 演示</Application>
  <PresentationFormat/>
  <Paragraphs>56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露.畑䴭</cp:lastModifiedBy>
  <cp:revision>36</cp:revision>
  <dcterms:created xsi:type="dcterms:W3CDTF">2022-08-25T04:07:00Z</dcterms:created>
  <dcterms:modified xsi:type="dcterms:W3CDTF">2022-08-28T08:02:25Z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4518C49A56104EB18B3A82AB6616C83F</vt:lpwstr>
  </property>
  <property fmtid="{D5CDD505-2E9C-101B-9397-08002B2CF9AE}" pid="3" name="KSOProductBuildVer">
    <vt:lpwstr>2052-11.1.0.12302</vt:lpwstr>
  </property>
</Properties>
</file>