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83" r:id="rId4"/>
    <p:sldId id="285" r:id="rId5"/>
    <p:sldId id="286" r:id="rId6"/>
    <p:sldId id="284" r:id="rId7"/>
  </p:sldIdLst>
  <p:sldSz cx="12192000" cy="6858000"/>
  <p:notesSz cx="6858000" cy="9144000"/>
  <p:custDataLst>
    <p:tags r:id="rId12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6"/>
    <p:restoredTop sz="94665"/>
  </p:normalViewPr>
  <p:slideViewPr>
    <p:cSldViewPr snapToGrid="0" showGuides="1">
      <p:cViewPr>
        <p:scale>
          <a:sx n="74" d="100"/>
          <a:sy n="74" d="100"/>
        </p:scale>
        <p:origin x="1384" y="6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kumimoji="1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A6BA23-DEAC-A342-9F6E-88E8B98A9B8D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940" y="715645"/>
            <a:ext cx="4383405" cy="55479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185" y="732790"/>
            <a:ext cx="4690745" cy="53930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646113" y="1019810"/>
            <a:ext cx="10637837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b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6525" y="964565"/>
            <a:ext cx="4641850" cy="49288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90" y="1019810"/>
            <a:ext cx="5101590" cy="4959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465138" y="1110615"/>
            <a:ext cx="10637837" cy="4892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作品名：</a:t>
            </a: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高温防护服</a:t>
            </a:r>
            <a:endParaRPr 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应用场景：火灾，高温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团队介绍：</a:t>
            </a: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冉世乾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电话：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17352020177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QQ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3087008651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3087008651@qq.com</a:t>
            </a:r>
            <a:endParaRPr 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该作品用到了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浏览器，谷歌翻译等</a:t>
            </a:r>
            <a:endParaRPr 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在高温环境下工作时，人们需要穿着专用服装以避免灼伤。专用服装通常由三层织物材料构成，记为I、II、III层，其中I层与外界环境接触，III层与</a:t>
            </a: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皮肤</a:t>
            </a: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之间还存在空隙，将此空隙记为IV层。为设计专用服装，将体内温度控制在37ºC的假人放置在实验室的高温环境中，测量假人皮肤外侧的温度。为了降低研发成本、缩短研发周期，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982913" y="3797300"/>
            <a:ext cx="6226175" cy="706755"/>
          </a:xfrm>
          <a:prstGeom prst="rect">
            <a:avLst/>
          </a:prstGeom>
        </p:spPr>
        <p:txBody>
          <a:bodyPr>
            <a:spAutoFit/>
          </a:bodyPr>
          <a:p>
            <a:pPr algn="ctr">
              <a:buNone/>
            </a:pP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NO.1</a:t>
            </a:r>
            <a:endParaRPr lang="en-US" altLang="zh-CN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文本框 12"/>
          <p:cNvSpPr txBox="1"/>
          <p:nvPr/>
        </p:nvSpPr>
        <p:spPr>
          <a:xfrm>
            <a:off x="4135438" y="2228850"/>
            <a:ext cx="39195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72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I5ODU5NjE3NmY5NWY0OGM3NzdkNmY1YWQyYTAxMmEifQ==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WPS 演示</Application>
  <PresentationFormat/>
  <Paragraphs>24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ʾĸ�</dc:title>
  <dc:creator>ѽСС�</dc:creator>
  <cp:lastModifiedBy>冉世乾</cp:lastModifiedBy>
  <cp:revision>40</cp:revision>
  <dcterms:created xsi:type="dcterms:W3CDTF">2022-08-25T04:07:00Z</dcterms:created>
  <dcterms:modified xsi:type="dcterms:W3CDTF">2022-08-27T09:16:06Z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1B35C61D0A4842D6938B6F5DBA5B944C</vt:lpwstr>
  </property>
  <property fmtid="{D5CDD505-2E9C-101B-9397-08002B2CF9AE}" pid="3" name="KSOProductBuildVer">
    <vt:lpwstr>2052-11.1.0.12302</vt:lpwstr>
  </property>
</Properties>
</file>