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7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301" r:id="rId17"/>
    <p:sldId id="299" r:id="rId18"/>
    <p:sldId id="300" r:id="rId19"/>
    <p:sldId id="284" r:id="rId20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65"/>
  </p:normalViewPr>
  <p:slideViewPr>
    <p:cSldViewPr snapToGrid="0" showGuides="1">
      <p:cViewPr varScale="1">
        <p:scale>
          <a:sx n="92" d="100"/>
          <a:sy n="92" d="100"/>
        </p:scale>
        <p:origin x="64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kumimoji="1"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4A6BA23-DEAC-A342-9F6E-88E8B98A9B8D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>
              <a:buNone/>
            </a:pPr>
            <a:fld id="{9A0DB2DC-4C9A-4742-B13C-FB6460FD3503}" type="slidenum">
              <a:rPr lang="zh-CN" altLang="en-US" sz="1200"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0500AD6-8056-7C4C-BE67-175C2C1B8511}"/>
              </a:ext>
            </a:extLst>
          </p:cNvPr>
          <p:cNvSpPr/>
          <p:nvPr/>
        </p:nvSpPr>
        <p:spPr>
          <a:xfrm>
            <a:off x="281354" y="766145"/>
            <a:ext cx="374200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主界面展示功能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用户进入主界面后，主界面会自动加载云数据库中的图片，压缩显示在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“图片瀑布流”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中，用户拖到底部时，会继续往下刷新。直至用户停止往下继续拉或者数据库的图片都被加载出来为止。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E54EEE-EF1C-35AC-8CA1-86E4E8B35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360" y="368300"/>
            <a:ext cx="3407279" cy="6022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右箭头 1">
            <a:extLst>
              <a:ext uri="{FF2B5EF4-FFF2-40B4-BE49-F238E27FC236}">
                <a16:creationId xmlns:a16="http://schemas.microsoft.com/office/drawing/2014/main" id="{039F4C70-FCE1-7E69-386E-EADE091CCE7B}"/>
              </a:ext>
            </a:extLst>
          </p:cNvPr>
          <p:cNvSpPr/>
          <p:nvPr/>
        </p:nvSpPr>
        <p:spPr>
          <a:xfrm>
            <a:off x="8046783" y="2917401"/>
            <a:ext cx="587946" cy="102319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4C8394CD-8540-D030-E82F-6B0812964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268" y="426050"/>
            <a:ext cx="3399693" cy="5943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716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6898340-53BB-110B-9E6C-50EDAD4E6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50" y="636306"/>
            <a:ext cx="3182465" cy="55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D5C2959F-C2FD-8B7D-BDC8-B21DF7263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816" y="640410"/>
            <a:ext cx="3151877" cy="5581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441A70A-6EF2-3AEB-303B-3CAD15F158CD}"/>
              </a:ext>
            </a:extLst>
          </p:cNvPr>
          <p:cNvSpPr/>
          <p:nvPr/>
        </p:nvSpPr>
        <p:spPr>
          <a:xfrm>
            <a:off x="8032652" y="1222801"/>
            <a:ext cx="37420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图片展示功能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用户可以随机点击自己喜欢的图片，进入该图片的详细界面，其中可以发布评论或者下载图片。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5159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391ED4F-FD29-2203-53C1-D9BCB48B8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635" y="573153"/>
            <a:ext cx="3478699" cy="6175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0B6B9C1-9E4A-97D2-AD09-38768CC41456}"/>
              </a:ext>
            </a:extLst>
          </p:cNvPr>
          <p:cNvSpPr/>
          <p:nvPr/>
        </p:nvSpPr>
        <p:spPr>
          <a:xfrm>
            <a:off x="6295397" y="1628507"/>
            <a:ext cx="450166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图片搜索功能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用户可以点击右上角的搜索按钮，进入图片搜索界面，在这里，可以通过用户输入的关键词或者我们给出的图片类型进行搜索。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582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BC3D807-FEEB-2B35-E5C3-718A10145024}"/>
              </a:ext>
            </a:extLst>
          </p:cNvPr>
          <p:cNvSpPr/>
          <p:nvPr/>
        </p:nvSpPr>
        <p:spPr>
          <a:xfrm>
            <a:off x="551517" y="1195635"/>
            <a:ext cx="517691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点击左上角进入侧拉界面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这里展示着我们的所有功能，用户可以通过这里进入相应的功能界面，我们的界面转跳也是主要通过这里的。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A4619-8487-D5D8-6965-1E20E889C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434" y="306931"/>
            <a:ext cx="3619768" cy="6372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817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6DACEE9-71BF-F787-5E1E-F98236A36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663" y="725552"/>
            <a:ext cx="3319808" cy="5963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15D640D-8068-9AC2-222C-C6F4A6E9A1E6}"/>
              </a:ext>
            </a:extLst>
          </p:cNvPr>
          <p:cNvSpPr/>
          <p:nvPr/>
        </p:nvSpPr>
        <p:spPr>
          <a:xfrm>
            <a:off x="5867614" y="1513745"/>
            <a:ext cx="53597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点击个人头像那一行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用户可以进入到个人信息详情界面，在这里，登录用户的具体信息会显示，而且可以在此修改信息，并持久化到云数据库中。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1910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3832556-8147-E3B0-0B70-D0EC13F712D5}"/>
              </a:ext>
            </a:extLst>
          </p:cNvPr>
          <p:cNvSpPr/>
          <p:nvPr/>
        </p:nvSpPr>
        <p:spPr>
          <a:xfrm>
            <a:off x="1201721" y="1707507"/>
            <a:ext cx="45579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点击设置进入设置界面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这里用户可以进行系统功能的设置。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8EE92C-001F-2BED-F800-6A26685A5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348" y="276225"/>
            <a:ext cx="3714750" cy="65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9569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7B62-96C9-0CF8-F742-06E73BC8AC18}"/>
              </a:ext>
            </a:extLst>
          </p:cNvPr>
          <p:cNvSpPr txBox="1"/>
          <p:nvPr/>
        </p:nvSpPr>
        <p:spPr>
          <a:xfrm>
            <a:off x="2087735" y="1008598"/>
            <a:ext cx="8117058" cy="2981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latin typeface="华光隶变_CNKI" panose="02000500000000000000" pitchFamily="2" charset="-122"/>
                <a:ea typeface="华光隶变_CNKI" panose="02000500000000000000" pitchFamily="2" charset="-122"/>
              </a:rPr>
              <a:t>安装、编译指南</a:t>
            </a:r>
            <a:endParaRPr lang="en-US" altLang="zh-CN" sz="3600" b="1" dirty="0"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3600" b="1" dirty="0"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apk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安装环境：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android6.0</a:t>
            </a:r>
            <a:r>
              <a:rPr lang="zh-CN" altLang="en-US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以上</a:t>
            </a:r>
            <a:endParaRPr lang="en-US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编译：使用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android studio</a:t>
            </a:r>
            <a:r>
              <a:rPr lang="zh-CN" altLang="en-US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打开进行编译运行即可</a:t>
            </a:r>
            <a:endParaRPr lang="zh-CN" altLang="en-US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49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7BA8BF4C-D490-DE17-EDB4-47856CB2361C}"/>
              </a:ext>
            </a:extLst>
          </p:cNvPr>
          <p:cNvSpPr txBox="1"/>
          <p:nvPr/>
        </p:nvSpPr>
        <p:spPr>
          <a:xfrm>
            <a:off x="2087735" y="1008598"/>
            <a:ext cx="8117058" cy="4182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latin typeface="华光隶变_CNKI" panose="02000500000000000000" pitchFamily="2" charset="-122"/>
                <a:ea typeface="华光隶变_CNKI" panose="02000500000000000000" pitchFamily="2" charset="-122"/>
              </a:rPr>
              <a:t>总结</a:t>
            </a:r>
            <a:endParaRPr lang="en-US" altLang="zh-CN" sz="3600" b="1" dirty="0"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华光隶变_CNKI" panose="02000500000000000000" pitchFamily="2" charset="-122"/>
                <a:ea typeface="华光隶变_CNKI" panose="02000500000000000000" pitchFamily="2" charset="-122"/>
              </a:rPr>
              <a:t>本次项目基本上完成了主要功能的实现，我们实现了图片“瀑布流”式的加载以及对应查看下载的功能；也实现了用户的登录注册以及个人信息的增删改查功能。界面美观，动态效果多，功能较齐。</a:t>
            </a:r>
            <a:endParaRPr lang="en-US" altLang="zh-CN" sz="2400" dirty="0"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华光隶变_CNKI" panose="02000500000000000000" pitchFamily="2" charset="-122"/>
                <a:ea typeface="华光隶变_CNKI" panose="02000500000000000000" pitchFamily="2" charset="-122"/>
              </a:rPr>
              <a:t>所用的谷歌技术为：</a:t>
            </a:r>
            <a:r>
              <a:rPr lang="en-US" altLang="zh-CN" sz="2400" dirty="0">
                <a:latin typeface="华光隶变_CNKI" panose="02000500000000000000" pitchFamily="2" charset="-122"/>
                <a:ea typeface="华光隶变_CNKI" panose="02000500000000000000" pitchFamily="2" charset="-122"/>
              </a:rPr>
              <a:t>Android</a:t>
            </a:r>
            <a:r>
              <a:rPr lang="zh-CN" altLang="en-US" sz="2400" dirty="0">
                <a:latin typeface="华光隶变_CNKI" panose="02000500000000000000" pitchFamily="2" charset="-122"/>
                <a:ea typeface="华光隶变_CNKI" panose="02000500000000000000" pitchFamily="2" charset="-122"/>
              </a:rPr>
              <a:t>，基于</a:t>
            </a:r>
            <a:r>
              <a:rPr lang="en-US" altLang="zh-CN" sz="2400" dirty="0">
                <a:latin typeface="华光隶变_CNKI" panose="02000500000000000000" pitchFamily="2" charset="-122"/>
                <a:ea typeface="华光隶变_CNKI" panose="02000500000000000000" pitchFamily="2" charset="-122"/>
              </a:rPr>
              <a:t>Android Studio</a:t>
            </a:r>
            <a:r>
              <a:rPr lang="zh-CN" altLang="en-US" sz="2400" dirty="0">
                <a:latin typeface="华光隶变_CNKI" panose="02000500000000000000" pitchFamily="2" charset="-122"/>
                <a:ea typeface="华光隶变_CNKI" panose="02000500000000000000" pitchFamily="2" charset="-122"/>
              </a:rPr>
              <a:t>构建的一款轻量级富有趣味的</a:t>
            </a:r>
            <a:r>
              <a:rPr lang="en-US" altLang="zh-CN" sz="2400" dirty="0">
                <a:latin typeface="华光隶变_CNKI" panose="02000500000000000000" pitchFamily="2" charset="-122"/>
                <a:ea typeface="华光隶变_CNKI" panose="02000500000000000000" pitchFamily="2" charset="-122"/>
              </a:rPr>
              <a:t>Picture APP</a:t>
            </a:r>
            <a:r>
              <a:rPr lang="zh-CN" altLang="en-US" sz="2400" dirty="0">
                <a:latin typeface="华光隶变_CNKI" panose="02000500000000000000" pitchFamily="2" charset="-122"/>
                <a:ea typeface="华光隶变_CNKI" panose="02000500000000000000" pitchFamily="2" charset="-122"/>
              </a:rPr>
              <a:t>。</a:t>
            </a:r>
            <a:endParaRPr lang="en-US" altLang="zh-CN" sz="2400" dirty="0"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4237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44A5D70E-9D6D-CC00-C4D8-003BA822A3AD}"/>
              </a:ext>
            </a:extLst>
          </p:cNvPr>
          <p:cNvSpPr txBox="1"/>
          <p:nvPr/>
        </p:nvSpPr>
        <p:spPr>
          <a:xfrm>
            <a:off x="1778635" y="2084055"/>
            <a:ext cx="8117058" cy="2487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latin typeface="华光隶变_CNKI" panose="02000500000000000000" pitchFamily="2" charset="-122"/>
                <a:ea typeface="华光隶变_CNKI" panose="02000500000000000000" pitchFamily="2" charset="-122"/>
              </a:rPr>
              <a:t>团队成员：梁添</a:t>
            </a:r>
            <a:endParaRPr lang="en-US" altLang="zh-CN" sz="3600" b="1" dirty="0"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b="1" dirty="0">
                <a:latin typeface="华光隶变_CNKI" panose="02000500000000000000" pitchFamily="2" charset="-122"/>
                <a:ea typeface="华光隶变_CNKI" panose="02000500000000000000" pitchFamily="2" charset="-122"/>
              </a:rPr>
              <a:t>联系邮箱：</a:t>
            </a:r>
            <a:r>
              <a:rPr lang="en-US" altLang="zh-CN" sz="3600" b="1" dirty="0">
                <a:latin typeface="华光隶变_CNKI" panose="02000500000000000000" pitchFamily="2" charset="-122"/>
                <a:ea typeface="华光隶变_CNKI" panose="02000500000000000000" pitchFamily="2" charset="-122"/>
              </a:rPr>
              <a:t>892328719@qq.com</a:t>
            </a:r>
          </a:p>
          <a:p>
            <a:pPr algn="ctr">
              <a:lnSpc>
                <a:spcPct val="150000"/>
              </a:lnSpc>
            </a:pPr>
            <a:r>
              <a:rPr lang="zh-CN" altLang="en-US" sz="3600" b="1" dirty="0">
                <a:latin typeface="华光隶变_CNKI" panose="02000500000000000000" pitchFamily="2" charset="-122"/>
                <a:ea typeface="华光隶变_CNKI" panose="02000500000000000000" pitchFamily="2" charset="-122"/>
              </a:rPr>
              <a:t>联系电话：</a:t>
            </a:r>
            <a:r>
              <a:rPr lang="en-US" altLang="zh-CN" sz="3600" b="1" dirty="0">
                <a:latin typeface="华光隶变_CNKI" panose="02000500000000000000" pitchFamily="2" charset="-122"/>
                <a:ea typeface="华光隶变_CNKI" panose="02000500000000000000" pitchFamily="2" charset="-122"/>
                <a:sym typeface="Wingdings" panose="05000000000000000000" pitchFamily="2" charset="2"/>
              </a:rPr>
              <a:t>(+86)</a:t>
            </a:r>
            <a:r>
              <a:rPr lang="en-US" altLang="zh-CN" sz="3600" b="1" dirty="0">
                <a:latin typeface="华光隶变_CNKI" panose="02000500000000000000" pitchFamily="2" charset="-122"/>
                <a:ea typeface="华光隶变_CNKI" panose="02000500000000000000" pitchFamily="2" charset="-122"/>
              </a:rPr>
              <a:t>18576020250</a:t>
            </a:r>
            <a:endParaRPr lang="zh-CN" altLang="en-US" sz="3600" b="1" dirty="0"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6041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82913" y="3797300"/>
            <a:ext cx="6226175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团队名称：扣扣更健康</a:t>
            </a:r>
          </a:p>
        </p:txBody>
      </p:sp>
      <p:sp>
        <p:nvSpPr>
          <p:cNvPr id="28674" name="文本框 12"/>
          <p:cNvSpPr txBox="1"/>
          <p:nvPr/>
        </p:nvSpPr>
        <p:spPr>
          <a:xfrm>
            <a:off x="4135438" y="2228850"/>
            <a:ext cx="3919537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7200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1CD523B-8A6E-4B74-D332-8C5EB2402CAB}"/>
              </a:ext>
            </a:extLst>
          </p:cNvPr>
          <p:cNvSpPr/>
          <p:nvPr/>
        </p:nvSpPr>
        <p:spPr>
          <a:xfrm>
            <a:off x="3643579" y="2699847"/>
            <a:ext cx="5168081" cy="29854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b="1" dirty="0"/>
              <a:t>Picture Hub</a:t>
            </a:r>
          </a:p>
          <a:p>
            <a:pPr algn="ctr"/>
            <a:r>
              <a:rPr lang="zh-CN" altLang="en-US" sz="2800" b="1" kern="100" dirty="0">
                <a:solidFill>
                  <a:schemeClr val="bg2">
                    <a:lumMod val="50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图片分享社区</a:t>
            </a:r>
            <a:r>
              <a:rPr lang="en-US" altLang="zh-CN" sz="2800" b="1" kern="100" dirty="0">
                <a:solidFill>
                  <a:schemeClr val="bg2">
                    <a:lumMod val="50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app</a:t>
            </a:r>
            <a:r>
              <a:rPr lang="zh-CN" altLang="en-US" sz="2800" b="1" kern="100" dirty="0">
                <a:solidFill>
                  <a:schemeClr val="bg2">
                    <a:lumMod val="50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产品</a:t>
            </a:r>
            <a:endParaRPr lang="zh-CN" altLang="en-US" sz="2800" kern="100" dirty="0">
              <a:solidFill>
                <a:schemeClr val="bg2">
                  <a:lumMod val="50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8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42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CC33B-9E62-DAF1-5D4E-AE14A10CF100}"/>
              </a:ext>
            </a:extLst>
          </p:cNvPr>
          <p:cNvSpPr txBox="1"/>
          <p:nvPr/>
        </p:nvSpPr>
        <p:spPr>
          <a:xfrm>
            <a:off x="2565009" y="1083881"/>
            <a:ext cx="70619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项目简介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本项目名为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PictureHub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，模拟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站的一款壁纸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APP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，用户可以注册和登录本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APP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，在主页浏览各种图片，并且可以对个人信息增删改查；也可以对图片进行大图浏览和下载，还有评论功能。除此之外，还有图片搜索及收藏功能。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750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A271D4-4343-DB40-21E1-F16BA0DEF0B0}"/>
              </a:ext>
            </a:extLst>
          </p:cNvPr>
          <p:cNvSpPr txBox="1"/>
          <p:nvPr/>
        </p:nvSpPr>
        <p:spPr>
          <a:xfrm>
            <a:off x="2424103" y="1240564"/>
            <a:ext cx="7061981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应用场景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个人用户可以收藏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下载自己喜好的照片，上手简单，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UI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简洁和雅。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多人共享，构建多元化社区，随时随地分享您的照片。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多人交流，探讨图片之美。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063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7933B2-5AC5-62C7-8A8F-F21F9F0D8749}"/>
              </a:ext>
            </a:extLst>
          </p:cNvPr>
          <p:cNvSpPr/>
          <p:nvPr/>
        </p:nvSpPr>
        <p:spPr>
          <a:xfrm>
            <a:off x="480697" y="707599"/>
            <a:ext cx="1826142" cy="7605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项目框架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7B59218-BB03-1DAC-68B3-845FBC936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954" y="824898"/>
            <a:ext cx="5121136" cy="5208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07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823EE20-2D94-3E84-A32C-CDB9E79B299F}"/>
              </a:ext>
            </a:extLst>
          </p:cNvPr>
          <p:cNvSpPr/>
          <p:nvPr/>
        </p:nvSpPr>
        <p:spPr>
          <a:xfrm>
            <a:off x="321369" y="824898"/>
            <a:ext cx="1826142" cy="7605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运行流程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BDDB0630-B05B-80FA-8987-0BB7BC9AC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872" y="1314056"/>
            <a:ext cx="8754336" cy="457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45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sp>
        <p:nvSpPr>
          <p:cNvPr id="2" name="TextBox 22">
            <a:extLst>
              <a:ext uri="{FF2B5EF4-FFF2-40B4-BE49-F238E27FC236}">
                <a16:creationId xmlns:a16="http://schemas.microsoft.com/office/drawing/2014/main" id="{8F8B7BF7-2920-1B73-1414-9793D61F9BA5}"/>
              </a:ext>
            </a:extLst>
          </p:cNvPr>
          <p:cNvSpPr txBox="1"/>
          <p:nvPr/>
        </p:nvSpPr>
        <p:spPr>
          <a:xfrm>
            <a:off x="2094911" y="955644"/>
            <a:ext cx="6583681" cy="2255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项目采用的数据是云数据库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Bmob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，所有数据均存放在其上面。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因此，所有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Bean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类都继承了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BmobObject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对象，可以调用其已有的方法进行数据库的操作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F02078E-791D-FC2F-8C7F-A1DAD1A59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220" y="3646803"/>
            <a:ext cx="6650362" cy="302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B8919F9-097B-4D2E-6CC5-B764B4A380CE}"/>
              </a:ext>
            </a:extLst>
          </p:cNvPr>
          <p:cNvSpPr/>
          <p:nvPr/>
        </p:nvSpPr>
        <p:spPr>
          <a:xfrm>
            <a:off x="1019091" y="4511247"/>
            <a:ext cx="1810111" cy="7605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Picture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443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F8A0741-7193-7D73-9F47-5AED931B1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88" y="1128893"/>
            <a:ext cx="103441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5852F86-F6B1-64FB-8191-2258A167CB52}"/>
              </a:ext>
            </a:extLst>
          </p:cNvPr>
          <p:cNvSpPr/>
          <p:nvPr/>
        </p:nvSpPr>
        <p:spPr>
          <a:xfrm>
            <a:off x="4965956" y="368300"/>
            <a:ext cx="1396536" cy="7605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User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98AF4D-00DB-A750-D34E-A0D86811D355}"/>
              </a:ext>
            </a:extLst>
          </p:cNvPr>
          <p:cNvSpPr/>
          <p:nvPr/>
        </p:nvSpPr>
        <p:spPr>
          <a:xfrm>
            <a:off x="4424141" y="3130263"/>
            <a:ext cx="2480166" cy="7605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Comment 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E96339A7-50EC-4C38-AC6A-C24769DCF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75" y="3957458"/>
            <a:ext cx="103917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109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606A987-913B-AF05-9082-12F9370E5EFD}"/>
              </a:ext>
            </a:extLst>
          </p:cNvPr>
          <p:cNvSpPr/>
          <p:nvPr/>
        </p:nvSpPr>
        <p:spPr>
          <a:xfrm>
            <a:off x="3896750" y="1160716"/>
            <a:ext cx="39952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注册和登录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用户点击登录既可转跳登录界面，或者输入正确的账号密码既可进入主界面。所有数据操作都是基于云数据库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Bmob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的。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3D2CC8A-AB5C-5B5B-0885-9D204FFA8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497" y="486958"/>
            <a:ext cx="3209925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2DF6D5A-B383-A92A-EA98-158F39732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" y="611649"/>
            <a:ext cx="3095625" cy="57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629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630</Words>
  <Application>Microsoft Office PowerPoint</Application>
  <PresentationFormat>宽屏</PresentationFormat>
  <Paragraphs>59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等线</vt:lpstr>
      <vt:lpstr>黑体</vt:lpstr>
      <vt:lpstr>华光隶变_CNKI</vt:lpstr>
      <vt:lpstr>华文新魏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ʾĸ�</dc:title>
  <dc:creator>ѽСС�</dc:creator>
  <cp:lastModifiedBy>添</cp:lastModifiedBy>
  <cp:revision>39</cp:revision>
  <dcterms:created xsi:type="dcterms:W3CDTF">2022-08-25T04:07:18Z</dcterms:created>
  <dcterms:modified xsi:type="dcterms:W3CDTF">2022-08-28T12:53:32Z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5DA5C91A79523C926BF40663A9FAFB0C</vt:lpwstr>
  </property>
  <property fmtid="{D5CDD505-2E9C-101B-9397-08002B2CF9AE}" pid="3" name="KSOProductBuildVer">
    <vt:lpwstr>2052-4.3.0.7280</vt:lpwstr>
  </property>
</Properties>
</file>