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7" r:id="rId2"/>
    <p:sldId id="296" r:id="rId3"/>
    <p:sldId id="283" r:id="rId4"/>
    <p:sldId id="288" r:id="rId5"/>
    <p:sldId id="289" r:id="rId6"/>
    <p:sldId id="293" r:id="rId7"/>
    <p:sldId id="294" r:id="rId8"/>
    <p:sldId id="295" r:id="rId9"/>
    <p:sldId id="290" r:id="rId10"/>
    <p:sldId id="291" r:id="rId11"/>
    <p:sldId id="297" r:id="rId12"/>
    <p:sldId id="298" r:id="rId13"/>
    <p:sldId id="292" r:id="rId14"/>
    <p:sldId id="284" r:id="rId15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65"/>
  </p:normalViewPr>
  <p:slideViewPr>
    <p:cSldViewPr snapToGrid="0" showGuides="1">
      <p:cViewPr varScale="1">
        <p:scale>
          <a:sx n="108" d="100"/>
          <a:sy n="108" d="100"/>
        </p:scale>
        <p:origin x="124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kumimoji="1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kumimoji="1" sz="1200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4A6BA23-DEAC-A342-9F6E-88E8B98A9B8D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2022/8/28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kumimoji="1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>
              <a:buNone/>
            </a:pPr>
            <a:fld id="{9A0DB2DC-4C9A-4742-B13C-FB6460FD3503}" type="slidenum">
              <a:rPr lang="zh-CN" altLang="en-US" sz="1200"/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2022/8/28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2022/8/28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2022/8/28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2022/8/28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2022/8/28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2022/8/28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2022/8/28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2022/8/28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2022/8/28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2022/8/28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2022/8/28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2022/8/28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 rotWithShape="0">
                    <a:srgbClr val="000000">
                      <a:alpha val="40000"/>
                      <a:alpha val="4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Code For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 rotWithShape="0">
                    <a:srgbClr val="000000">
                      <a:alpha val="40000"/>
                      <a:alpha val="4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Better_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rgbClr val="000000">
                      <a:alpha val="40000"/>
                      <a:alpha val="4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Hackthon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19050" dir="2700000" algn="tl" rotWithShape="0">
                  <a:srgbClr val="000000">
                    <a:alpha val="40000"/>
                    <a:alpha val="4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8527D1E-0C35-252D-A04B-B87D1AEFC07B}"/>
              </a:ext>
            </a:extLst>
          </p:cNvPr>
          <p:cNvSpPr txBox="1"/>
          <p:nvPr/>
        </p:nvSpPr>
        <p:spPr>
          <a:xfrm>
            <a:off x="53095" y="335505"/>
            <a:ext cx="2642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安装编译指南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3AD67A-9987-511D-8D25-52C7D8BE1BEE}"/>
              </a:ext>
            </a:extLst>
          </p:cNvPr>
          <p:cNvSpPr txBox="1"/>
          <p:nvPr/>
        </p:nvSpPr>
        <p:spPr>
          <a:xfrm>
            <a:off x="214836" y="901842"/>
            <a:ext cx="10908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</a:t>
            </a:r>
            <a:r>
              <a:rPr lang="en-US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版本下的</a:t>
            </a:r>
            <a:r>
              <a:rPr lang="en-US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编译器打开本项目，在</a:t>
            </a:r>
            <a:r>
              <a:rPr lang="en-US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管理中导入相应依赖。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71C0C7B-307B-28A5-9E7F-D4E1214A8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241" y="1468179"/>
            <a:ext cx="8728490" cy="525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0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 rotWithShape="0">
                    <a:srgbClr val="000000">
                      <a:alpha val="40000"/>
                      <a:alpha val="4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Code For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 rotWithShape="0">
                    <a:srgbClr val="000000">
                      <a:alpha val="40000"/>
                      <a:alpha val="4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Better_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rgbClr val="000000">
                      <a:alpha val="40000"/>
                      <a:alpha val="4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Hackthon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19050" dir="2700000" algn="tl" rotWithShape="0">
                  <a:srgbClr val="000000">
                    <a:alpha val="40000"/>
                    <a:alpha val="4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8527D1E-0C35-252D-A04B-B87D1AEFC07B}"/>
              </a:ext>
            </a:extLst>
          </p:cNvPr>
          <p:cNvSpPr txBox="1"/>
          <p:nvPr/>
        </p:nvSpPr>
        <p:spPr>
          <a:xfrm>
            <a:off x="53095" y="335505"/>
            <a:ext cx="2642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安装编译指南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3AD67A-9987-511D-8D25-52C7D8BE1BEE}"/>
              </a:ext>
            </a:extLst>
          </p:cNvPr>
          <p:cNvSpPr txBox="1"/>
          <p:nvPr/>
        </p:nvSpPr>
        <p:spPr>
          <a:xfrm>
            <a:off x="214836" y="901842"/>
            <a:ext cx="11203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导入完成后请按照</a:t>
            </a:r>
            <a:r>
              <a:rPr lang="en-US" altLang="zh-CN" sz="2400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MVCConfiguration</a:t>
            </a:r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类中按标准在本地</a:t>
            </a:r>
            <a:r>
              <a:rPr lang="en-US" altLang="zh-CN" sz="2400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数据库中导入相应测试数据（已提供：</a:t>
            </a:r>
            <a:r>
              <a:rPr lang="en-US" altLang="zh-CN" sz="2400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book_manage.sql</a:t>
            </a:r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），之后则可以使用。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3AFE0B2-D4F3-FCA4-1CDE-C73C21FBC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93" y="2364088"/>
            <a:ext cx="9391773" cy="226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54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 rotWithShape="0">
                    <a:srgbClr val="000000">
                      <a:alpha val="40000"/>
                      <a:alpha val="4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Code For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 rotWithShape="0">
                    <a:srgbClr val="000000">
                      <a:alpha val="40000"/>
                      <a:alpha val="4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Better_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rgbClr val="000000">
                      <a:alpha val="40000"/>
                      <a:alpha val="4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Hackthon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19050" dir="2700000" algn="tl" rotWithShape="0">
                  <a:srgbClr val="000000">
                    <a:alpha val="40000"/>
                    <a:alpha val="4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8527D1E-0C35-252D-A04B-B87D1AEFC07B}"/>
              </a:ext>
            </a:extLst>
          </p:cNvPr>
          <p:cNvSpPr txBox="1"/>
          <p:nvPr/>
        </p:nvSpPr>
        <p:spPr>
          <a:xfrm>
            <a:off x="53095" y="335505"/>
            <a:ext cx="2642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安装编译指南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26C5AD-A23A-CBB1-6FBD-7CA34974425E}"/>
              </a:ext>
            </a:extLst>
          </p:cNvPr>
          <p:cNvSpPr txBox="1"/>
          <p:nvPr/>
        </p:nvSpPr>
        <p:spPr>
          <a:xfrm>
            <a:off x="380019" y="917657"/>
            <a:ext cx="10595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完成上述步骤之后就可以运行项目了，登录请按照数据库中的账号密码进行登录。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A9499E-E81D-8D56-AF73-78DBC91BFA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933" y="1504455"/>
            <a:ext cx="9034784" cy="515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67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 rotWithShape="0">
                    <a:srgbClr val="000000">
                      <a:alpha val="40000"/>
                      <a:alpha val="4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Code For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 rotWithShape="0">
                    <a:srgbClr val="000000">
                      <a:alpha val="40000"/>
                      <a:alpha val="4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Better_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rgbClr val="000000">
                      <a:alpha val="40000"/>
                      <a:alpha val="4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Hackthon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19050" dir="2700000" algn="tl" rotWithShape="0">
                  <a:srgbClr val="000000">
                    <a:alpha val="40000"/>
                    <a:alpha val="4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CEEA67-093F-2F5F-95C8-2C48716D5DA8}"/>
              </a:ext>
            </a:extLst>
          </p:cNvPr>
          <p:cNvSpPr txBox="1"/>
          <p:nvPr/>
        </p:nvSpPr>
        <p:spPr>
          <a:xfrm>
            <a:off x="412955" y="507345"/>
            <a:ext cx="1870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作品价值：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62210F2-D959-D425-751E-FD1914C21B79}"/>
              </a:ext>
            </a:extLst>
          </p:cNvPr>
          <p:cNvSpPr txBox="1"/>
          <p:nvPr/>
        </p:nvSpPr>
        <p:spPr>
          <a:xfrm>
            <a:off x="660728" y="943896"/>
            <a:ext cx="103348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作为一个由</a:t>
            </a:r>
            <a:r>
              <a:rPr lang="en-US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框架支撑，实现</a:t>
            </a:r>
            <a:r>
              <a:rPr lang="en-US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google-cloud</a:t>
            </a:r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管理项目，该项目可以极大地提升用户处理信息，使用服务的速度，除了基础的功能以外，用户可以统计目标的流动信息和地理位置信息，并对数据进行处理，可以得到更大的价值。本项目预留了接口，可供二次开发，开发者可以在该项目基础上做出其他功能的实现，创造更大的价值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8EB9CC-F7EA-4B89-165C-E1B0B2FA4C5C}"/>
              </a:ext>
            </a:extLst>
          </p:cNvPr>
          <p:cNvSpPr txBox="1"/>
          <p:nvPr/>
        </p:nvSpPr>
        <p:spPr>
          <a:xfrm>
            <a:off x="508779" y="3134773"/>
            <a:ext cx="6096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生活上的改变：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31104B9-542A-3D42-65EB-39803FAB4ACC}"/>
              </a:ext>
            </a:extLst>
          </p:cNvPr>
          <p:cNvSpPr txBox="1"/>
          <p:nvPr/>
        </p:nvSpPr>
        <p:spPr>
          <a:xfrm>
            <a:off x="612550" y="3680213"/>
            <a:ext cx="103348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系统的部署与应用可以加速信息的处理，使得人们的日常更为高效简洁，人们不再需要四处搜集信息，在这个平台上，人们的生活等方面变得简洁无比。这也是我们开发者的最终目标，依赖于谷歌云的接口，我们开发者可以实现各种各样的功能，达到各种便捷的软件功能的实现。代码构建世界，代码加速世界。</a:t>
            </a:r>
          </a:p>
        </p:txBody>
      </p:sp>
    </p:spTree>
    <p:extLst>
      <p:ext uri="{BB962C8B-B14F-4D97-AF65-F5344CB8AC3E}">
        <p14:creationId xmlns:p14="http://schemas.microsoft.com/office/powerpoint/2010/main" val="2423974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82913" y="3797300"/>
            <a:ext cx="6226175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None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团队：</a:t>
            </a:r>
            <a:r>
              <a:rPr lang="en-US" altLang="zh-CN" sz="4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skywxp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4" name="文本框 12"/>
          <p:cNvSpPr txBox="1"/>
          <p:nvPr/>
        </p:nvSpPr>
        <p:spPr>
          <a:xfrm>
            <a:off x="4135438" y="2228850"/>
            <a:ext cx="3919537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72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 rotWithShape="0">
                    <a:srgbClr val="000000">
                      <a:alpha val="40000"/>
                      <a:alpha val="4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Code For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 rotWithShape="0">
                    <a:srgbClr val="000000">
                      <a:alpha val="40000"/>
                      <a:alpha val="4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Better_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rgbClr val="000000">
                      <a:alpha val="40000"/>
                      <a:alpha val="4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Hackthon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19050" dir="2700000" algn="tl" rotWithShape="0">
                  <a:srgbClr val="000000">
                    <a:alpha val="40000"/>
                    <a:alpha val="4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362" name="文本框 13"/>
          <p:cNvSpPr txBox="1"/>
          <p:nvPr/>
        </p:nvSpPr>
        <p:spPr>
          <a:xfrm>
            <a:off x="180474" y="184150"/>
            <a:ext cx="2063415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团队介绍：</a:t>
            </a: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3">
            <a:extLst>
              <a:ext uri="{FF2B5EF4-FFF2-40B4-BE49-F238E27FC236}">
                <a16:creationId xmlns:a16="http://schemas.microsoft.com/office/drawing/2014/main" id="{BFDB8A86-FEE2-04D7-0736-07E2A983D39A}"/>
              </a:ext>
            </a:extLst>
          </p:cNvPr>
          <p:cNvSpPr txBox="1"/>
          <p:nvPr/>
        </p:nvSpPr>
        <p:spPr>
          <a:xfrm>
            <a:off x="479117" y="1349795"/>
            <a:ext cx="3132220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团队成员：魏熙朋</a:t>
            </a: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13">
            <a:extLst>
              <a:ext uri="{FF2B5EF4-FFF2-40B4-BE49-F238E27FC236}">
                <a16:creationId xmlns:a16="http://schemas.microsoft.com/office/drawing/2014/main" id="{F6F1E0DD-1445-52AA-E53F-ED32B4B1ED3F}"/>
              </a:ext>
            </a:extLst>
          </p:cNvPr>
          <p:cNvSpPr txBox="1"/>
          <p:nvPr/>
        </p:nvSpPr>
        <p:spPr>
          <a:xfrm>
            <a:off x="703292" y="2180792"/>
            <a:ext cx="9280357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成员工作：负责前端后端的全部工作，数据库调试，框架实现等。</a:t>
            </a: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13">
            <a:extLst>
              <a:ext uri="{FF2B5EF4-FFF2-40B4-BE49-F238E27FC236}">
                <a16:creationId xmlns:a16="http://schemas.microsoft.com/office/drawing/2014/main" id="{9F7FDA0E-58FB-4FAC-2A7B-A53C1F1B13D1}"/>
              </a:ext>
            </a:extLst>
          </p:cNvPr>
          <p:cNvSpPr txBox="1"/>
          <p:nvPr/>
        </p:nvSpPr>
        <p:spPr>
          <a:xfrm>
            <a:off x="180474" y="3015215"/>
            <a:ext cx="5320933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联系方式：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QQ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714459275</a:t>
            </a: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13">
            <a:extLst>
              <a:ext uri="{FF2B5EF4-FFF2-40B4-BE49-F238E27FC236}">
                <a16:creationId xmlns:a16="http://schemas.microsoft.com/office/drawing/2014/main" id="{92D4E263-5A85-BFAC-218D-9A4D478F4917}"/>
              </a:ext>
            </a:extLst>
          </p:cNvPr>
          <p:cNvSpPr txBox="1"/>
          <p:nvPr/>
        </p:nvSpPr>
        <p:spPr>
          <a:xfrm>
            <a:off x="579405" y="702948"/>
            <a:ext cx="3132220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团队名称：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skywxp</a:t>
            </a: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791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</a:t>
            </a:r>
            <a:r>
              <a:rPr lang="en-US" altLang="zh-CN" sz="1800" b="1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Better_</a:t>
            </a:r>
            <a:r>
              <a:rPr lang="en-US" altLang="zh-CN" sz="1800" b="1" dirty="0" err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 dirty="0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文本框 13"/>
          <p:cNvSpPr txBox="1"/>
          <p:nvPr/>
        </p:nvSpPr>
        <p:spPr>
          <a:xfrm>
            <a:off x="66173" y="445567"/>
            <a:ext cx="2779295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作品介绍</a:t>
            </a:r>
            <a:r>
              <a:rPr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2" name="文本框 13">
            <a:extLst>
              <a:ext uri="{FF2B5EF4-FFF2-40B4-BE49-F238E27FC236}">
                <a16:creationId xmlns:a16="http://schemas.microsoft.com/office/drawing/2014/main" id="{EABDA7F8-5119-5976-7A18-BDDCD96EBBB0}"/>
              </a:ext>
            </a:extLst>
          </p:cNvPr>
          <p:cNvSpPr txBox="1"/>
          <p:nvPr/>
        </p:nvSpPr>
        <p:spPr>
          <a:xfrm>
            <a:off x="366963" y="1059995"/>
            <a:ext cx="11825037" cy="15696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本系统是一套优秀的管理系统，具有高度的拓展性和可用性，实现了基础的增删查该能，对页面的</a:t>
            </a:r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进行了底层的设计与优化，达到了很好的视觉效果，可以让用户更加舒适的使用该系统。</a:t>
            </a:r>
            <a:endParaRPr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13">
            <a:extLst>
              <a:ext uri="{FF2B5EF4-FFF2-40B4-BE49-F238E27FC236}">
                <a16:creationId xmlns:a16="http://schemas.microsoft.com/office/drawing/2014/main" id="{4F61E655-33FC-5994-FFA0-846C69752C84}"/>
              </a:ext>
            </a:extLst>
          </p:cNvPr>
          <p:cNvSpPr txBox="1"/>
          <p:nvPr/>
        </p:nvSpPr>
        <p:spPr>
          <a:xfrm>
            <a:off x="366963" y="2536520"/>
            <a:ext cx="11825037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本系统后端由</a:t>
            </a:r>
            <a:r>
              <a:rPr lang="en-US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框架构成，权限验证使用</a:t>
            </a:r>
            <a:r>
              <a:rPr lang="en-US" altLang="zh-CN" sz="2400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springsecurity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保证了系统权限验证的安全性，让系统具有了更高的安全性，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同时，得益于优秀的</a:t>
            </a:r>
            <a:r>
              <a:rPr lang="en-US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框架性能，该系统在速度体验上非常优秀，页面绘制与跳转使用了优秀的</a:t>
            </a:r>
            <a:r>
              <a:rPr lang="en-US" altLang="zh-CN" sz="2400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Thymeleaf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引擎使得系统性能更上一层楼。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该系统采用了</a:t>
            </a:r>
            <a:r>
              <a:rPr lang="en-US" altLang="zh-CN" sz="2400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作为持久层框架，使得后端数据查询速度得到了很大的提升。同时预留了规范化的接口，可供二次开发使用。</a:t>
            </a:r>
            <a:endParaRPr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 rotWithShape="0">
                    <a:srgbClr val="000000">
                      <a:alpha val="40000"/>
                      <a:alpha val="4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Code For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 rotWithShape="0">
                    <a:srgbClr val="000000">
                      <a:alpha val="40000"/>
                      <a:alpha val="4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Better_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rgbClr val="000000">
                      <a:alpha val="40000"/>
                      <a:alpha val="4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Hackthon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19050" dir="2700000" algn="tl" rotWithShape="0">
                  <a:srgbClr val="000000">
                    <a:alpha val="40000"/>
                    <a:alpha val="4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165E08B-CB00-70BA-1E02-5FA287A68CE6}"/>
              </a:ext>
            </a:extLst>
          </p:cNvPr>
          <p:cNvSpPr txBox="1"/>
          <p:nvPr/>
        </p:nvSpPr>
        <p:spPr>
          <a:xfrm>
            <a:off x="397042" y="766069"/>
            <a:ext cx="5420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谷歌技术一览：</a:t>
            </a:r>
          </a:p>
        </p:txBody>
      </p:sp>
      <p:sp>
        <p:nvSpPr>
          <p:cNvPr id="9" name="文本框 13">
            <a:extLst>
              <a:ext uri="{FF2B5EF4-FFF2-40B4-BE49-F238E27FC236}">
                <a16:creationId xmlns:a16="http://schemas.microsoft.com/office/drawing/2014/main" id="{FBD08537-D28A-2FA9-0134-36BB7E509244}"/>
              </a:ext>
            </a:extLst>
          </p:cNvPr>
          <p:cNvSpPr txBox="1"/>
          <p:nvPr/>
        </p:nvSpPr>
        <p:spPr>
          <a:xfrm>
            <a:off x="366963" y="1059995"/>
            <a:ext cx="11825037" cy="267765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本系统采用了谷歌云（</a:t>
            </a:r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GoogleCloud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）的地图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接口，在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开发中实现了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google-map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接口并成功使用，使得用户可以查询当前的位置，以及借阅书籍的位置。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实现是的后续书籍来源地统计功能做好了技术准备，后续本团队将借助大数据平台对书籍来源地以及借出地做出统计，达到高可用性能级别，可以向用户展示关于书籍热度，书籍流动，以及为企业商用提供有用信息。</a:t>
            </a:r>
            <a:endParaRPr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2478E80-1D01-5F60-06B6-2A7329B4A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69" y="3737651"/>
            <a:ext cx="6042312" cy="282905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C44E2EB-F129-9540-9F4D-4DD65970EB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27977"/>
          <a:stretch/>
        </p:blipFill>
        <p:spPr>
          <a:xfrm>
            <a:off x="6328341" y="4115210"/>
            <a:ext cx="5814798" cy="179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8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 rotWithShape="0">
                    <a:srgbClr val="000000">
                      <a:alpha val="40000"/>
                      <a:alpha val="4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Code For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 rotWithShape="0">
                    <a:srgbClr val="000000">
                      <a:alpha val="40000"/>
                      <a:alpha val="4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Better_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rgbClr val="000000">
                      <a:alpha val="40000"/>
                      <a:alpha val="4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Hackthon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19050" dir="2700000" algn="tl" rotWithShape="0">
                  <a:srgbClr val="000000">
                    <a:alpha val="40000"/>
                    <a:alpha val="4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362" name="文本框 13"/>
          <p:cNvSpPr txBox="1"/>
          <p:nvPr/>
        </p:nvSpPr>
        <p:spPr>
          <a:xfrm>
            <a:off x="248103" y="278539"/>
            <a:ext cx="3280041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作品截图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登录主界面</a:t>
            </a: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0A1AFB-6B72-1B15-4D8E-12AA39DC79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32" y="1335504"/>
            <a:ext cx="9547657" cy="545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45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 rotWithShape="0">
                    <a:srgbClr val="000000">
                      <a:alpha val="40000"/>
                      <a:alpha val="4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Code For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 rotWithShape="0">
                    <a:srgbClr val="000000">
                      <a:alpha val="40000"/>
                      <a:alpha val="4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Better_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rgbClr val="000000">
                      <a:alpha val="40000"/>
                      <a:alpha val="4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Hackthon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19050" dir="2700000" algn="tl" rotWithShape="0">
                  <a:srgbClr val="000000">
                    <a:alpha val="40000"/>
                    <a:alpha val="4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362" name="文本框 13"/>
          <p:cNvSpPr txBox="1"/>
          <p:nvPr/>
        </p:nvSpPr>
        <p:spPr>
          <a:xfrm>
            <a:off x="-1" y="184150"/>
            <a:ext cx="3008671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作品截图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</a:t>
            </a:r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主界面</a:t>
            </a:r>
            <a:endParaRPr sz="24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CA84A6-4CE2-5F64-2FF7-43007F554B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352" y="1136321"/>
            <a:ext cx="9715499" cy="553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56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 rotWithShape="0">
                    <a:srgbClr val="000000">
                      <a:alpha val="40000"/>
                      <a:alpha val="4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Code For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 rotWithShape="0">
                    <a:srgbClr val="000000">
                      <a:alpha val="40000"/>
                      <a:alpha val="4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Better_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rgbClr val="000000">
                      <a:alpha val="40000"/>
                      <a:alpha val="4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Hackthon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19050" dir="2700000" algn="tl" rotWithShape="0">
                  <a:srgbClr val="000000">
                    <a:alpha val="40000"/>
                    <a:alpha val="4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362" name="文本框 13"/>
          <p:cNvSpPr txBox="1"/>
          <p:nvPr/>
        </p:nvSpPr>
        <p:spPr>
          <a:xfrm>
            <a:off x="0" y="184150"/>
            <a:ext cx="3185652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作品截图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管理界面</a:t>
            </a:r>
            <a:endParaRPr lang="zh-CN" altLang="en-US" sz="24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DEB278-0546-942D-0352-3C482411C1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77" y="1015147"/>
            <a:ext cx="10125516" cy="573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91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 rotWithShape="0">
                    <a:srgbClr val="000000">
                      <a:alpha val="40000"/>
                      <a:alpha val="4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Code For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 rotWithShape="0">
                    <a:srgbClr val="000000">
                      <a:alpha val="40000"/>
                      <a:alpha val="4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Better_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rgbClr val="000000">
                      <a:alpha val="40000"/>
                      <a:alpha val="4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Hackthon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19050" dir="2700000" algn="tl" rotWithShape="0">
                  <a:srgbClr val="000000">
                    <a:alpha val="40000"/>
                    <a:alpha val="4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362" name="文本框 13"/>
          <p:cNvSpPr txBox="1"/>
          <p:nvPr/>
        </p:nvSpPr>
        <p:spPr>
          <a:xfrm>
            <a:off x="0" y="184150"/>
            <a:ext cx="4135448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作品截图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</a:t>
            </a:r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管理界面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DCDABD-949A-2690-0D6D-73054C40E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54" y="1091381"/>
            <a:ext cx="10007920" cy="562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96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 rotWithShape="0">
                    <a:srgbClr val="000000">
                      <a:alpha val="40000"/>
                      <a:alpha val="4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Code For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 rotWithShape="0">
                    <a:srgbClr val="000000">
                      <a:alpha val="40000"/>
                      <a:alpha val="4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Better_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rgbClr val="000000">
                      <a:alpha val="40000"/>
                      <a:alpha val="4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Hackthon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19050" dir="2700000" algn="tl" rotWithShape="0">
                  <a:srgbClr val="000000">
                    <a:alpha val="40000"/>
                    <a:alpha val="4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66D973-B692-AD43-AB7F-4437C9086D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506" y="1001645"/>
            <a:ext cx="9476988" cy="5785562"/>
          </a:xfrm>
          <a:prstGeom prst="rect">
            <a:avLst/>
          </a:prstGeom>
        </p:spPr>
      </p:pic>
      <p:sp>
        <p:nvSpPr>
          <p:cNvPr id="8" name="文本框 13">
            <a:extLst>
              <a:ext uri="{FF2B5EF4-FFF2-40B4-BE49-F238E27FC236}">
                <a16:creationId xmlns:a16="http://schemas.microsoft.com/office/drawing/2014/main" id="{92D43A71-838E-0116-EF29-19DE58C535CD}"/>
              </a:ext>
            </a:extLst>
          </p:cNvPr>
          <p:cNvSpPr txBox="1"/>
          <p:nvPr/>
        </p:nvSpPr>
        <p:spPr>
          <a:xfrm>
            <a:off x="0" y="170648"/>
            <a:ext cx="4135448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作品截图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</a:t>
            </a:r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谷歌地图信息界面</a:t>
            </a:r>
            <a:endParaRPr sz="24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3104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670</Words>
  <Application>Microsoft Office PowerPoint</Application>
  <PresentationFormat>宽屏</PresentationFormat>
  <Paragraphs>60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ʾĸ�</dc:title>
  <dc:creator>ѽСС�</dc:creator>
  <cp:lastModifiedBy>L enovo</cp:lastModifiedBy>
  <cp:revision>42</cp:revision>
  <dcterms:created xsi:type="dcterms:W3CDTF">2022-08-25T04:07:00Z</dcterms:created>
  <dcterms:modified xsi:type="dcterms:W3CDTF">2022-08-28T06:38:08Z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75CF057F4BD44946A4EE68D6697E5001</vt:lpwstr>
  </property>
  <property fmtid="{D5CDD505-2E9C-101B-9397-08002B2CF9AE}" pid="3" name="KSOProductBuildVer">
    <vt:lpwstr>2052-11.1.0.11751</vt:lpwstr>
  </property>
</Properties>
</file>